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67" r:id="rId16"/>
    <p:sldId id="271" r:id="rId17"/>
    <p:sldId id="272" r:id="rId18"/>
    <p:sldId id="25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DC3AC8-45F6-4552-8A93-E236AD7C57FB}" v="53" dt="2025-07-31T15:02:33.1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62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LPG:Prince.Siddharth" userId="b6196249-ce8f-4ee6-87a3-3bc17ed60156" providerId="ADAL" clId="{41DC3AC8-45F6-4552-8A93-E236AD7C57FB}"/>
    <pc:docChg chg="undo custSel addSld delSld modSld sldOrd">
      <pc:chgData name="ULPG:Prince.Siddharth" userId="b6196249-ce8f-4ee6-87a3-3bc17ed60156" providerId="ADAL" clId="{41DC3AC8-45F6-4552-8A93-E236AD7C57FB}" dt="2025-07-31T15:03:10.247" v="1267" actId="1076"/>
      <pc:docMkLst>
        <pc:docMk/>
      </pc:docMkLst>
      <pc:sldChg chg="modSp mod">
        <pc:chgData name="ULPG:Prince.Siddharth" userId="b6196249-ce8f-4ee6-87a3-3bc17ed60156" providerId="ADAL" clId="{41DC3AC8-45F6-4552-8A93-E236AD7C57FB}" dt="2025-07-31T14:38:31.328" v="1171" actId="20577"/>
        <pc:sldMkLst>
          <pc:docMk/>
          <pc:sldMk cId="3496732194" sldId="258"/>
        </pc:sldMkLst>
        <pc:spChg chg="mod">
          <ac:chgData name="ULPG:Prince.Siddharth" userId="b6196249-ce8f-4ee6-87a3-3bc17ed60156" providerId="ADAL" clId="{41DC3AC8-45F6-4552-8A93-E236AD7C57FB}" dt="2025-07-31T14:38:31.328" v="1171" actId="20577"/>
          <ac:spMkLst>
            <pc:docMk/>
            <pc:sldMk cId="3496732194" sldId="258"/>
            <ac:spMk id="2" creationId="{C7DFCB0A-7993-BA4C-8272-98FAE8DB7368}"/>
          </ac:spMkLst>
        </pc:spChg>
        <pc:spChg chg="mod">
          <ac:chgData name="ULPG:Prince.Siddharth" userId="b6196249-ce8f-4ee6-87a3-3bc17ed60156" providerId="ADAL" clId="{41DC3AC8-45F6-4552-8A93-E236AD7C57FB}" dt="2025-07-31T14:38:03.270" v="1160" actId="20577"/>
          <ac:spMkLst>
            <pc:docMk/>
            <pc:sldMk cId="3496732194" sldId="258"/>
            <ac:spMk id="4" creationId="{00000000-0000-0000-0000-000000000000}"/>
          </ac:spMkLst>
        </pc:spChg>
      </pc:sldChg>
      <pc:sldChg chg="addSp modSp mod">
        <pc:chgData name="ULPG:Prince.Siddharth" userId="b6196249-ce8f-4ee6-87a3-3bc17ed60156" providerId="ADAL" clId="{41DC3AC8-45F6-4552-8A93-E236AD7C57FB}" dt="2025-07-30T15:53:12.219" v="126" actId="1076"/>
        <pc:sldMkLst>
          <pc:docMk/>
          <pc:sldMk cId="4163349776" sldId="261"/>
        </pc:sldMkLst>
        <pc:spChg chg="mod">
          <ac:chgData name="ULPG:Prince.Siddharth" userId="b6196249-ce8f-4ee6-87a3-3bc17ed60156" providerId="ADAL" clId="{41DC3AC8-45F6-4552-8A93-E236AD7C57FB}" dt="2025-07-30T15:29:16.653" v="39" actId="20577"/>
          <ac:spMkLst>
            <pc:docMk/>
            <pc:sldMk cId="4163349776" sldId="261"/>
            <ac:spMk id="2" creationId="{2FD9CBCD-A293-0699-C222-F233F2302FA6}"/>
          </ac:spMkLst>
        </pc:spChg>
        <pc:spChg chg="mod">
          <ac:chgData name="ULPG:Prince.Siddharth" userId="b6196249-ce8f-4ee6-87a3-3bc17ed60156" providerId="ADAL" clId="{41DC3AC8-45F6-4552-8A93-E236AD7C57FB}" dt="2025-07-30T15:52:11.149" v="117" actId="20577"/>
          <ac:spMkLst>
            <pc:docMk/>
            <pc:sldMk cId="4163349776" sldId="261"/>
            <ac:spMk id="3" creationId="{078A01FD-5AD2-E2FB-0F49-51FA85186E4C}"/>
          </ac:spMkLst>
        </pc:spChg>
        <pc:picChg chg="add mod modCrop">
          <ac:chgData name="ULPG:Prince.Siddharth" userId="b6196249-ce8f-4ee6-87a3-3bc17ed60156" providerId="ADAL" clId="{41DC3AC8-45F6-4552-8A93-E236AD7C57FB}" dt="2025-07-30T15:53:12.219" v="126" actId="1076"/>
          <ac:picMkLst>
            <pc:docMk/>
            <pc:sldMk cId="4163349776" sldId="261"/>
            <ac:picMk id="6" creationId="{E847927A-4F9B-7C55-E9AA-6565EA8F4598}"/>
          </ac:picMkLst>
        </pc:picChg>
      </pc:sldChg>
      <pc:sldChg chg="modSp add mod">
        <pc:chgData name="ULPG:Prince.Siddharth" userId="b6196249-ce8f-4ee6-87a3-3bc17ed60156" providerId="ADAL" clId="{41DC3AC8-45F6-4552-8A93-E236AD7C57FB}" dt="2025-07-30T15:56:37.845" v="185" actId="20577"/>
        <pc:sldMkLst>
          <pc:docMk/>
          <pc:sldMk cId="2628789062" sldId="262"/>
        </pc:sldMkLst>
        <pc:spChg chg="mod">
          <ac:chgData name="ULPG:Prince.Siddharth" userId="b6196249-ce8f-4ee6-87a3-3bc17ed60156" providerId="ADAL" clId="{41DC3AC8-45F6-4552-8A93-E236AD7C57FB}" dt="2025-07-30T15:55:47.888" v="131" actId="20577"/>
          <ac:spMkLst>
            <pc:docMk/>
            <pc:sldMk cId="2628789062" sldId="262"/>
            <ac:spMk id="2" creationId="{02B156A2-E5A8-F216-AF96-539F060CB50B}"/>
          </ac:spMkLst>
        </pc:spChg>
        <pc:spChg chg="mod">
          <ac:chgData name="ULPG:Prince.Siddharth" userId="b6196249-ce8f-4ee6-87a3-3bc17ed60156" providerId="ADAL" clId="{41DC3AC8-45F6-4552-8A93-E236AD7C57FB}" dt="2025-07-30T15:56:37.845" v="185" actId="20577"/>
          <ac:spMkLst>
            <pc:docMk/>
            <pc:sldMk cId="2628789062" sldId="262"/>
            <ac:spMk id="3" creationId="{48FFFB16-D10D-2DAB-2A79-4F4A3C7C6BD3}"/>
          </ac:spMkLst>
        </pc:spChg>
      </pc:sldChg>
      <pc:sldChg chg="addSp delSp modSp add mod">
        <pc:chgData name="ULPG:Prince.Siddharth" userId="b6196249-ce8f-4ee6-87a3-3bc17ed60156" providerId="ADAL" clId="{41DC3AC8-45F6-4552-8A93-E236AD7C57FB}" dt="2025-07-30T15:59:36.937" v="269" actId="1036"/>
        <pc:sldMkLst>
          <pc:docMk/>
          <pc:sldMk cId="2328722478" sldId="263"/>
        </pc:sldMkLst>
        <pc:spChg chg="mod">
          <ac:chgData name="ULPG:Prince.Siddharth" userId="b6196249-ce8f-4ee6-87a3-3bc17ed60156" providerId="ADAL" clId="{41DC3AC8-45F6-4552-8A93-E236AD7C57FB}" dt="2025-07-30T15:57:05.239" v="219" actId="20577"/>
          <ac:spMkLst>
            <pc:docMk/>
            <pc:sldMk cId="2328722478" sldId="263"/>
            <ac:spMk id="2" creationId="{C401BA6C-9B3A-AB7E-6205-1766778782F4}"/>
          </ac:spMkLst>
        </pc:spChg>
        <pc:spChg chg="del mod">
          <ac:chgData name="ULPG:Prince.Siddharth" userId="b6196249-ce8f-4ee6-87a3-3bc17ed60156" providerId="ADAL" clId="{41DC3AC8-45F6-4552-8A93-E236AD7C57FB}" dt="2025-07-30T15:58:01.599" v="222" actId="1032"/>
          <ac:spMkLst>
            <pc:docMk/>
            <pc:sldMk cId="2328722478" sldId="263"/>
            <ac:spMk id="3" creationId="{0A7594D3-4540-4A11-B9F3-89916E7A63EB}"/>
          </ac:spMkLst>
        </pc:spChg>
        <pc:graphicFrameChg chg="add mod modGraphic">
          <ac:chgData name="ULPG:Prince.Siddharth" userId="b6196249-ce8f-4ee6-87a3-3bc17ed60156" providerId="ADAL" clId="{41DC3AC8-45F6-4552-8A93-E236AD7C57FB}" dt="2025-07-30T15:59:36.937" v="269" actId="1036"/>
          <ac:graphicFrameMkLst>
            <pc:docMk/>
            <pc:sldMk cId="2328722478" sldId="263"/>
            <ac:graphicFrameMk id="5" creationId="{F8E16F6E-B845-79E7-2B72-D0E0C23DC2B0}"/>
          </ac:graphicFrameMkLst>
        </pc:graphicFrameChg>
        <pc:picChg chg="del">
          <ac:chgData name="ULPG:Prince.Siddharth" userId="b6196249-ce8f-4ee6-87a3-3bc17ed60156" providerId="ADAL" clId="{41DC3AC8-45F6-4552-8A93-E236AD7C57FB}" dt="2025-07-30T15:57:28.825" v="220" actId="478"/>
          <ac:picMkLst>
            <pc:docMk/>
            <pc:sldMk cId="2328722478" sldId="263"/>
            <ac:picMk id="6" creationId="{5E9E57FF-872C-A134-21A8-9CE39D848AD6}"/>
          </ac:picMkLst>
        </pc:picChg>
      </pc:sldChg>
      <pc:sldChg chg="addSp delSp modSp add mod">
        <pc:chgData name="ULPG:Prince.Siddharth" userId="b6196249-ce8f-4ee6-87a3-3bc17ed60156" providerId="ADAL" clId="{41DC3AC8-45F6-4552-8A93-E236AD7C57FB}" dt="2025-07-30T16:21:08.986" v="668" actId="20577"/>
        <pc:sldMkLst>
          <pc:docMk/>
          <pc:sldMk cId="2676371446" sldId="264"/>
        </pc:sldMkLst>
        <pc:spChg chg="mod">
          <ac:chgData name="ULPG:Prince.Siddharth" userId="b6196249-ce8f-4ee6-87a3-3bc17ed60156" providerId="ADAL" clId="{41DC3AC8-45F6-4552-8A93-E236AD7C57FB}" dt="2025-07-30T16:21:08.986" v="668" actId="20577"/>
          <ac:spMkLst>
            <pc:docMk/>
            <pc:sldMk cId="2676371446" sldId="264"/>
            <ac:spMk id="2" creationId="{6A44A6D1-F75F-87D1-344C-9A110369AFD5}"/>
          </ac:spMkLst>
        </pc:spChg>
        <pc:spChg chg="add mod">
          <ac:chgData name="ULPG:Prince.Siddharth" userId="b6196249-ce8f-4ee6-87a3-3bc17ed60156" providerId="ADAL" clId="{41DC3AC8-45F6-4552-8A93-E236AD7C57FB}" dt="2025-07-30T16:03:07.674" v="375" actId="20577"/>
          <ac:spMkLst>
            <pc:docMk/>
            <pc:sldMk cId="2676371446" sldId="264"/>
            <ac:spMk id="6" creationId="{7E94E811-035A-3551-DC88-E56AD35D24B1}"/>
          </ac:spMkLst>
        </pc:spChg>
        <pc:graphicFrameChg chg="del mod">
          <ac:chgData name="ULPG:Prince.Siddharth" userId="b6196249-ce8f-4ee6-87a3-3bc17ed60156" providerId="ADAL" clId="{41DC3AC8-45F6-4552-8A93-E236AD7C57FB}" dt="2025-07-30T16:00:33.721" v="272" actId="478"/>
          <ac:graphicFrameMkLst>
            <pc:docMk/>
            <pc:sldMk cId="2676371446" sldId="264"/>
            <ac:graphicFrameMk id="5" creationId="{8D0BB220-B82B-2853-47DB-B0AF32DB43A7}"/>
          </ac:graphicFrameMkLst>
        </pc:graphicFrameChg>
      </pc:sldChg>
      <pc:sldChg chg="modSp add mod">
        <pc:chgData name="ULPG:Prince.Siddharth" userId="b6196249-ce8f-4ee6-87a3-3bc17ed60156" providerId="ADAL" clId="{41DC3AC8-45F6-4552-8A93-E236AD7C57FB}" dt="2025-07-30T16:11:46.729" v="414" actId="20577"/>
        <pc:sldMkLst>
          <pc:docMk/>
          <pc:sldMk cId="395083312" sldId="265"/>
        </pc:sldMkLst>
        <pc:spChg chg="mod">
          <ac:chgData name="ULPG:Prince.Siddharth" userId="b6196249-ce8f-4ee6-87a3-3bc17ed60156" providerId="ADAL" clId="{41DC3AC8-45F6-4552-8A93-E236AD7C57FB}" dt="2025-07-30T16:03:30.856" v="385" actId="20577"/>
          <ac:spMkLst>
            <pc:docMk/>
            <pc:sldMk cId="395083312" sldId="265"/>
            <ac:spMk id="2" creationId="{060C3F5B-ABE8-DB71-D061-CFB2FA0CFDE2}"/>
          </ac:spMkLst>
        </pc:spChg>
        <pc:spChg chg="mod">
          <ac:chgData name="ULPG:Prince.Siddharth" userId="b6196249-ce8f-4ee6-87a3-3bc17ed60156" providerId="ADAL" clId="{41DC3AC8-45F6-4552-8A93-E236AD7C57FB}" dt="2025-07-30T16:11:46.729" v="414" actId="20577"/>
          <ac:spMkLst>
            <pc:docMk/>
            <pc:sldMk cId="395083312" sldId="265"/>
            <ac:spMk id="6" creationId="{3ACF5399-74E1-987C-C0CF-8AA73F61CAEF}"/>
          </ac:spMkLst>
        </pc:spChg>
      </pc:sldChg>
      <pc:sldChg chg="modSp add mod ord">
        <pc:chgData name="ULPG:Prince.Siddharth" userId="b6196249-ce8f-4ee6-87a3-3bc17ed60156" providerId="ADAL" clId="{41DC3AC8-45F6-4552-8A93-E236AD7C57FB}" dt="2025-07-31T12:28:09.770" v="793"/>
        <pc:sldMkLst>
          <pc:docMk/>
          <pc:sldMk cId="1288022428" sldId="266"/>
        </pc:sldMkLst>
        <pc:spChg chg="mod">
          <ac:chgData name="ULPG:Prince.Siddharth" userId="b6196249-ce8f-4ee6-87a3-3bc17ed60156" providerId="ADAL" clId="{41DC3AC8-45F6-4552-8A93-E236AD7C57FB}" dt="2025-07-31T12:15:06.012" v="672" actId="20577"/>
          <ac:spMkLst>
            <pc:docMk/>
            <pc:sldMk cId="1288022428" sldId="266"/>
            <ac:spMk id="2" creationId="{6EA667A6-AE0C-CE91-61C8-4F41E7CDC017}"/>
          </ac:spMkLst>
        </pc:spChg>
        <pc:spChg chg="mod">
          <ac:chgData name="ULPG:Prince.Siddharth" userId="b6196249-ce8f-4ee6-87a3-3bc17ed60156" providerId="ADAL" clId="{41DC3AC8-45F6-4552-8A93-E236AD7C57FB}" dt="2025-07-30T16:14:41.019" v="460" actId="20577"/>
          <ac:spMkLst>
            <pc:docMk/>
            <pc:sldMk cId="1288022428" sldId="266"/>
            <ac:spMk id="6" creationId="{FFFCB1B8-59CA-2D44-1C99-AADCE10AA5D7}"/>
          </ac:spMkLst>
        </pc:spChg>
      </pc:sldChg>
      <pc:sldChg chg="modSp add mod ord">
        <pc:chgData name="ULPG:Prince.Siddharth" userId="b6196249-ce8f-4ee6-87a3-3bc17ed60156" providerId="ADAL" clId="{41DC3AC8-45F6-4552-8A93-E236AD7C57FB}" dt="2025-07-31T14:42:52.653" v="1209" actId="20577"/>
        <pc:sldMkLst>
          <pc:docMk/>
          <pc:sldMk cId="1662398011" sldId="267"/>
        </pc:sldMkLst>
        <pc:spChg chg="mod">
          <ac:chgData name="ULPG:Prince.Siddharth" userId="b6196249-ce8f-4ee6-87a3-3bc17ed60156" providerId="ADAL" clId="{41DC3AC8-45F6-4552-8A93-E236AD7C57FB}" dt="2025-07-31T14:42:52.653" v="1209" actId="20577"/>
          <ac:spMkLst>
            <pc:docMk/>
            <pc:sldMk cId="1662398011" sldId="267"/>
            <ac:spMk id="2" creationId="{D53B344B-BF79-F236-83F2-D69DB1F9B3FD}"/>
          </ac:spMkLst>
        </pc:spChg>
        <pc:spChg chg="mod">
          <ac:chgData name="ULPG:Prince.Siddharth" userId="b6196249-ce8f-4ee6-87a3-3bc17ed60156" providerId="ADAL" clId="{41DC3AC8-45F6-4552-8A93-E236AD7C57FB}" dt="2025-07-31T12:26:42.123" v="769" actId="20577"/>
          <ac:spMkLst>
            <pc:docMk/>
            <pc:sldMk cId="1662398011" sldId="267"/>
            <ac:spMk id="6" creationId="{11A578FC-E24F-D9CF-C597-01B509DC4D9A}"/>
          </ac:spMkLst>
        </pc:spChg>
      </pc:sldChg>
      <pc:sldChg chg="modSp add mod ord">
        <pc:chgData name="ULPG:Prince.Siddharth" userId="b6196249-ce8f-4ee6-87a3-3bc17ed60156" providerId="ADAL" clId="{41DC3AC8-45F6-4552-8A93-E236AD7C57FB}" dt="2025-07-31T12:36:52.159" v="966" actId="20577"/>
        <pc:sldMkLst>
          <pc:docMk/>
          <pc:sldMk cId="2714939099" sldId="268"/>
        </pc:sldMkLst>
        <pc:spChg chg="mod">
          <ac:chgData name="ULPG:Prince.Siddharth" userId="b6196249-ce8f-4ee6-87a3-3bc17ed60156" providerId="ADAL" clId="{41DC3AC8-45F6-4552-8A93-E236AD7C57FB}" dt="2025-07-31T12:28:36.876" v="802" actId="20577"/>
          <ac:spMkLst>
            <pc:docMk/>
            <pc:sldMk cId="2714939099" sldId="268"/>
            <ac:spMk id="2" creationId="{0046B3FF-CB2F-734C-A0E5-EF571E467694}"/>
          </ac:spMkLst>
        </pc:spChg>
        <pc:spChg chg="mod">
          <ac:chgData name="ULPG:Prince.Siddharth" userId="b6196249-ce8f-4ee6-87a3-3bc17ed60156" providerId="ADAL" clId="{41DC3AC8-45F6-4552-8A93-E236AD7C57FB}" dt="2025-07-31T12:36:52.159" v="966" actId="20577"/>
          <ac:spMkLst>
            <pc:docMk/>
            <pc:sldMk cId="2714939099" sldId="268"/>
            <ac:spMk id="6" creationId="{95D66CAE-C6F6-29D3-C5D6-079531EC6708}"/>
          </ac:spMkLst>
        </pc:spChg>
      </pc:sldChg>
      <pc:sldChg chg="modSp add del mod">
        <pc:chgData name="ULPG:Prince.Siddharth" userId="b6196249-ce8f-4ee6-87a3-3bc17ed60156" providerId="ADAL" clId="{41DC3AC8-45F6-4552-8A93-E236AD7C57FB}" dt="2025-07-31T12:28:19.328" v="794" actId="47"/>
        <pc:sldMkLst>
          <pc:docMk/>
          <pc:sldMk cId="3050002269" sldId="268"/>
        </pc:sldMkLst>
        <pc:spChg chg="mod">
          <ac:chgData name="ULPG:Prince.Siddharth" userId="b6196249-ce8f-4ee6-87a3-3bc17ed60156" providerId="ADAL" clId="{41DC3AC8-45F6-4552-8A93-E236AD7C57FB}" dt="2025-07-31T12:27:22.360" v="785" actId="20577"/>
          <ac:spMkLst>
            <pc:docMk/>
            <pc:sldMk cId="3050002269" sldId="268"/>
            <ac:spMk id="2" creationId="{25FD3EDE-0F0E-6A0B-C47D-1B32BDB9D7F3}"/>
          </ac:spMkLst>
        </pc:spChg>
      </pc:sldChg>
      <pc:sldChg chg="add del">
        <pc:chgData name="ULPG:Prince.Siddharth" userId="b6196249-ce8f-4ee6-87a3-3bc17ed60156" providerId="ADAL" clId="{41DC3AC8-45F6-4552-8A93-E236AD7C57FB}" dt="2025-07-31T12:28:02.121" v="791" actId="47"/>
        <pc:sldMkLst>
          <pc:docMk/>
          <pc:sldMk cId="1482428535" sldId="269"/>
        </pc:sldMkLst>
      </pc:sldChg>
      <pc:sldChg chg="modSp add mod ord">
        <pc:chgData name="ULPG:Prince.Siddharth" userId="b6196249-ce8f-4ee6-87a3-3bc17ed60156" providerId="ADAL" clId="{41DC3AC8-45F6-4552-8A93-E236AD7C57FB}" dt="2025-07-31T12:40:10.664" v="1017" actId="20577"/>
        <pc:sldMkLst>
          <pc:docMk/>
          <pc:sldMk cId="1986929943" sldId="269"/>
        </pc:sldMkLst>
        <pc:spChg chg="mod">
          <ac:chgData name="ULPG:Prince.Siddharth" userId="b6196249-ce8f-4ee6-87a3-3bc17ed60156" providerId="ADAL" clId="{41DC3AC8-45F6-4552-8A93-E236AD7C57FB}" dt="2025-07-31T12:39:13.091" v="976" actId="20577"/>
          <ac:spMkLst>
            <pc:docMk/>
            <pc:sldMk cId="1986929943" sldId="269"/>
            <ac:spMk id="2" creationId="{3E7248D0-D725-CDDB-5ED1-B2097B45FFA6}"/>
          </ac:spMkLst>
        </pc:spChg>
        <pc:spChg chg="mod">
          <ac:chgData name="ULPG:Prince.Siddharth" userId="b6196249-ce8f-4ee6-87a3-3bc17ed60156" providerId="ADAL" clId="{41DC3AC8-45F6-4552-8A93-E236AD7C57FB}" dt="2025-07-31T12:40:10.664" v="1017" actId="20577"/>
          <ac:spMkLst>
            <pc:docMk/>
            <pc:sldMk cId="1986929943" sldId="269"/>
            <ac:spMk id="6" creationId="{03E193F2-B75F-16C1-0D1A-87FC6F42E155}"/>
          </ac:spMkLst>
        </pc:spChg>
      </pc:sldChg>
      <pc:sldChg chg="addSp delSp modSp add mod delAnim modAnim">
        <pc:chgData name="ULPG:Prince.Siddharth" userId="b6196249-ce8f-4ee6-87a3-3bc17ed60156" providerId="ADAL" clId="{41DC3AC8-45F6-4552-8A93-E236AD7C57FB}" dt="2025-07-31T14:13:10.939" v="1143" actId="1076"/>
        <pc:sldMkLst>
          <pc:docMk/>
          <pc:sldMk cId="4046493854" sldId="270"/>
        </pc:sldMkLst>
        <pc:spChg chg="mod">
          <ac:chgData name="ULPG:Prince.Siddharth" userId="b6196249-ce8f-4ee6-87a3-3bc17ed60156" providerId="ADAL" clId="{41DC3AC8-45F6-4552-8A93-E236AD7C57FB}" dt="2025-07-31T12:44:54.927" v="1064" actId="2711"/>
          <ac:spMkLst>
            <pc:docMk/>
            <pc:sldMk cId="4046493854" sldId="270"/>
            <ac:spMk id="2" creationId="{24B3AFB3-86AF-F71F-729E-E01A6E309B71}"/>
          </ac:spMkLst>
        </pc:spChg>
        <pc:spChg chg="mod">
          <ac:chgData name="ULPG:Prince.Siddharth" userId="b6196249-ce8f-4ee6-87a3-3bc17ed60156" providerId="ADAL" clId="{41DC3AC8-45F6-4552-8A93-E236AD7C57FB}" dt="2025-07-31T13:18:28.619" v="1117" actId="20577"/>
          <ac:spMkLst>
            <pc:docMk/>
            <pc:sldMk cId="4046493854" sldId="270"/>
            <ac:spMk id="6" creationId="{BC394BA9-E5F3-36FF-F4B3-DA0BE2562B9D}"/>
          </ac:spMkLst>
        </pc:spChg>
        <pc:picChg chg="add del mod">
          <ac:chgData name="ULPG:Prince.Siddharth" userId="b6196249-ce8f-4ee6-87a3-3bc17ed60156" providerId="ADAL" clId="{41DC3AC8-45F6-4552-8A93-E236AD7C57FB}" dt="2025-07-31T13:23:49.462" v="1122" actId="478"/>
          <ac:picMkLst>
            <pc:docMk/>
            <pc:sldMk cId="4046493854" sldId="270"/>
            <ac:picMk id="5" creationId="{A20F8602-5C60-2B94-4500-30F30067899C}"/>
          </ac:picMkLst>
        </pc:picChg>
        <pc:picChg chg="add del mod">
          <ac:chgData name="ULPG:Prince.Siddharth" userId="b6196249-ce8f-4ee6-87a3-3bc17ed60156" providerId="ADAL" clId="{41DC3AC8-45F6-4552-8A93-E236AD7C57FB}" dt="2025-07-31T13:24:41.853" v="1129" actId="478"/>
          <ac:picMkLst>
            <pc:docMk/>
            <pc:sldMk cId="4046493854" sldId="270"/>
            <ac:picMk id="7" creationId="{4EEC1765-1A01-DDD9-7390-FA185FE3E974}"/>
          </ac:picMkLst>
        </pc:picChg>
        <pc:picChg chg="add del mod">
          <ac:chgData name="ULPG:Prince.Siddharth" userId="b6196249-ce8f-4ee6-87a3-3bc17ed60156" providerId="ADAL" clId="{41DC3AC8-45F6-4552-8A93-E236AD7C57FB}" dt="2025-07-31T14:12:38.150" v="1136" actId="478"/>
          <ac:picMkLst>
            <pc:docMk/>
            <pc:sldMk cId="4046493854" sldId="270"/>
            <ac:picMk id="8" creationId="{93B591E4-56DC-1C69-71F6-F901B6DB2620}"/>
          </ac:picMkLst>
        </pc:picChg>
        <pc:picChg chg="add mod">
          <ac:chgData name="ULPG:Prince.Siddharth" userId="b6196249-ce8f-4ee6-87a3-3bc17ed60156" providerId="ADAL" clId="{41DC3AC8-45F6-4552-8A93-E236AD7C57FB}" dt="2025-07-31T14:13:10.939" v="1143" actId="1076"/>
          <ac:picMkLst>
            <pc:docMk/>
            <pc:sldMk cId="4046493854" sldId="270"/>
            <ac:picMk id="10" creationId="{5A51E23E-C556-90AC-A99E-B1C4BFEC4877}"/>
          </ac:picMkLst>
        </pc:picChg>
      </pc:sldChg>
      <pc:sldChg chg="addSp delSp modSp add mod ord">
        <pc:chgData name="ULPG:Prince.Siddharth" userId="b6196249-ce8f-4ee6-87a3-3bc17ed60156" providerId="ADAL" clId="{41DC3AC8-45F6-4552-8A93-E236AD7C57FB}" dt="2025-07-31T14:57:21.108" v="1222" actId="1076"/>
        <pc:sldMkLst>
          <pc:docMk/>
          <pc:sldMk cId="3283912769" sldId="271"/>
        </pc:sldMkLst>
        <pc:spChg chg="mod">
          <ac:chgData name="ULPG:Prince.Siddharth" userId="b6196249-ce8f-4ee6-87a3-3bc17ed60156" providerId="ADAL" clId="{41DC3AC8-45F6-4552-8A93-E236AD7C57FB}" dt="2025-07-31T14:43:30.072" v="1216" actId="20577"/>
          <ac:spMkLst>
            <pc:docMk/>
            <pc:sldMk cId="3283912769" sldId="271"/>
            <ac:spMk id="2" creationId="{F64D98D4-8BA8-53E6-8486-04BC42D6F693}"/>
          </ac:spMkLst>
        </pc:spChg>
        <pc:spChg chg="add del mod">
          <ac:chgData name="ULPG:Prince.Siddharth" userId="b6196249-ce8f-4ee6-87a3-3bc17ed60156" providerId="ADAL" clId="{41DC3AC8-45F6-4552-8A93-E236AD7C57FB}" dt="2025-07-31T14:57:12.098" v="1220" actId="478"/>
          <ac:spMkLst>
            <pc:docMk/>
            <pc:sldMk cId="3283912769" sldId="271"/>
            <ac:spMk id="5" creationId="{B83779AE-BCE9-C4B9-9E1D-1A3AE3488DF1}"/>
          </ac:spMkLst>
        </pc:spChg>
        <pc:spChg chg="del mod">
          <ac:chgData name="ULPG:Prince.Siddharth" userId="b6196249-ce8f-4ee6-87a3-3bc17ed60156" providerId="ADAL" clId="{41DC3AC8-45F6-4552-8A93-E236AD7C57FB}" dt="2025-07-31T14:57:05.781" v="1219" actId="478"/>
          <ac:spMkLst>
            <pc:docMk/>
            <pc:sldMk cId="3283912769" sldId="271"/>
            <ac:spMk id="6" creationId="{A2C5EE27-9F8E-147B-5DE3-92D1388A0FF4}"/>
          </ac:spMkLst>
        </pc:spChg>
        <pc:picChg chg="add mod">
          <ac:chgData name="ULPG:Prince.Siddharth" userId="b6196249-ce8f-4ee6-87a3-3bc17ed60156" providerId="ADAL" clId="{41DC3AC8-45F6-4552-8A93-E236AD7C57FB}" dt="2025-07-31T14:57:21.108" v="1222" actId="1076"/>
          <ac:picMkLst>
            <pc:docMk/>
            <pc:sldMk cId="3283912769" sldId="271"/>
            <ac:picMk id="1026" creationId="{E14E99C6-4E04-0CB6-5BE6-6D3F455FADAF}"/>
          </ac:picMkLst>
        </pc:picChg>
      </pc:sldChg>
      <pc:sldChg chg="addSp delSp modSp add mod ord">
        <pc:chgData name="ULPG:Prince.Siddharth" userId="b6196249-ce8f-4ee6-87a3-3bc17ed60156" providerId="ADAL" clId="{41DC3AC8-45F6-4552-8A93-E236AD7C57FB}" dt="2025-07-31T15:03:10.247" v="1267" actId="1076"/>
        <pc:sldMkLst>
          <pc:docMk/>
          <pc:sldMk cId="2599058064" sldId="272"/>
        </pc:sldMkLst>
        <pc:spChg chg="mod">
          <ac:chgData name="ULPG:Prince.Siddharth" userId="b6196249-ce8f-4ee6-87a3-3bc17ed60156" providerId="ADAL" clId="{41DC3AC8-45F6-4552-8A93-E236AD7C57FB}" dt="2025-07-31T14:58:13.677" v="1231" actId="20577"/>
          <ac:spMkLst>
            <pc:docMk/>
            <pc:sldMk cId="2599058064" sldId="272"/>
            <ac:spMk id="2" creationId="{EFED49C4-F60D-C1FE-57E3-16915C952D5C}"/>
          </ac:spMkLst>
        </pc:spChg>
        <pc:spChg chg="mod">
          <ac:chgData name="ULPG:Prince.Siddharth" userId="b6196249-ce8f-4ee6-87a3-3bc17ed60156" providerId="ADAL" clId="{41DC3AC8-45F6-4552-8A93-E236AD7C57FB}" dt="2025-07-31T15:02:57.428" v="1265" actId="20577"/>
          <ac:spMkLst>
            <pc:docMk/>
            <pc:sldMk cId="2599058064" sldId="272"/>
            <ac:spMk id="6" creationId="{4D6CAAA2-0520-437E-A9B2-BA1ECB2B239E}"/>
          </ac:spMkLst>
        </pc:spChg>
        <pc:picChg chg="add del mod">
          <ac:chgData name="ULPG:Prince.Siddharth" userId="b6196249-ce8f-4ee6-87a3-3bc17ed60156" providerId="ADAL" clId="{41DC3AC8-45F6-4552-8A93-E236AD7C57FB}" dt="2025-07-31T15:02:32.703" v="1248" actId="478"/>
          <ac:picMkLst>
            <pc:docMk/>
            <pc:sldMk cId="2599058064" sldId="272"/>
            <ac:picMk id="5" creationId="{DC8C40AC-74E8-8104-B95B-9BDDC48230BE}"/>
          </ac:picMkLst>
        </pc:picChg>
        <pc:picChg chg="add mod">
          <ac:chgData name="ULPG:Prince.Siddharth" userId="b6196249-ce8f-4ee6-87a3-3bc17ed60156" providerId="ADAL" clId="{41DC3AC8-45F6-4552-8A93-E236AD7C57FB}" dt="2025-07-31T15:03:10.247" v="1267" actId="1076"/>
          <ac:picMkLst>
            <pc:docMk/>
            <pc:sldMk cId="2599058064" sldId="272"/>
            <ac:picMk id="8" creationId="{7954BCD9-DAED-F730-04BC-3DA90A703AA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4C704D-7CC8-4C88-844C-55D5EF6F0789}" type="doc">
      <dgm:prSet loTypeId="urn:microsoft.com/office/officeart/2005/8/layout/hierarchy1" loCatId="hierarchy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GB"/>
        </a:p>
      </dgm:t>
    </dgm:pt>
    <dgm:pt modelId="{4C5FA435-753C-4EF9-8515-8E31154F6AF2}">
      <dgm:prSet phldrT="[Text]"/>
      <dgm:spPr/>
      <dgm:t>
        <a:bodyPr/>
        <a:lstStyle/>
        <a:p>
          <a:r>
            <a:rPr lang="en-US" dirty="0"/>
            <a:t>Loops in Python</a:t>
          </a:r>
          <a:endParaRPr lang="en-GB" dirty="0"/>
        </a:p>
      </dgm:t>
    </dgm:pt>
    <dgm:pt modelId="{F80E64B3-E7D4-4977-B444-1BCEFF7DDF8E}" type="parTrans" cxnId="{9F6918C4-D929-46AA-BB2E-AB3E8C7133EA}">
      <dgm:prSet/>
      <dgm:spPr/>
      <dgm:t>
        <a:bodyPr/>
        <a:lstStyle/>
        <a:p>
          <a:endParaRPr lang="en-GB"/>
        </a:p>
      </dgm:t>
    </dgm:pt>
    <dgm:pt modelId="{D6C8BAD3-8763-44A2-8D45-B9C045B97E6C}" type="sibTrans" cxnId="{9F6918C4-D929-46AA-BB2E-AB3E8C7133EA}">
      <dgm:prSet/>
      <dgm:spPr/>
      <dgm:t>
        <a:bodyPr/>
        <a:lstStyle/>
        <a:p>
          <a:endParaRPr lang="en-GB"/>
        </a:p>
      </dgm:t>
    </dgm:pt>
    <dgm:pt modelId="{24538111-BC6B-4D83-AA50-FFCA0C076706}">
      <dgm:prSet phldrT="[Text]"/>
      <dgm:spPr/>
      <dgm:t>
        <a:bodyPr/>
        <a:lstStyle/>
        <a:p>
          <a:r>
            <a:rPr lang="en-US" dirty="0"/>
            <a:t>For Loops</a:t>
          </a:r>
          <a:endParaRPr lang="en-GB" dirty="0"/>
        </a:p>
      </dgm:t>
    </dgm:pt>
    <dgm:pt modelId="{868271A0-581E-4963-82EE-F0C33D458D19}" type="parTrans" cxnId="{904C3160-8064-44D2-8302-35BE39209BEB}">
      <dgm:prSet/>
      <dgm:spPr/>
      <dgm:t>
        <a:bodyPr/>
        <a:lstStyle/>
        <a:p>
          <a:endParaRPr lang="en-GB"/>
        </a:p>
      </dgm:t>
    </dgm:pt>
    <dgm:pt modelId="{99D46396-0989-4ED8-A475-F53925DBB9F1}" type="sibTrans" cxnId="{904C3160-8064-44D2-8302-35BE39209BEB}">
      <dgm:prSet/>
      <dgm:spPr/>
      <dgm:t>
        <a:bodyPr/>
        <a:lstStyle/>
        <a:p>
          <a:endParaRPr lang="en-GB"/>
        </a:p>
      </dgm:t>
    </dgm:pt>
    <dgm:pt modelId="{2CA1F60B-C6EE-47A2-A1DF-7ECB919D19F3}">
      <dgm:prSet phldrT="[Text]"/>
      <dgm:spPr/>
      <dgm:t>
        <a:bodyPr/>
        <a:lstStyle/>
        <a:p>
          <a:r>
            <a:rPr lang="en-US" dirty="0"/>
            <a:t>While Loops</a:t>
          </a:r>
          <a:endParaRPr lang="en-GB" dirty="0"/>
        </a:p>
      </dgm:t>
    </dgm:pt>
    <dgm:pt modelId="{A90D1C55-D433-4611-944E-34C2C66391F6}" type="parTrans" cxnId="{CCD58AAC-7771-4DBD-86C1-2F2C245FA72D}">
      <dgm:prSet/>
      <dgm:spPr/>
      <dgm:t>
        <a:bodyPr/>
        <a:lstStyle/>
        <a:p>
          <a:endParaRPr lang="en-GB"/>
        </a:p>
      </dgm:t>
    </dgm:pt>
    <dgm:pt modelId="{351EDF68-BBDA-489E-A686-5635127C30E7}" type="sibTrans" cxnId="{CCD58AAC-7771-4DBD-86C1-2F2C245FA72D}">
      <dgm:prSet/>
      <dgm:spPr/>
      <dgm:t>
        <a:bodyPr/>
        <a:lstStyle/>
        <a:p>
          <a:endParaRPr lang="en-GB"/>
        </a:p>
      </dgm:t>
    </dgm:pt>
    <dgm:pt modelId="{4E43A637-BEE5-4927-9031-9F8DE798D345}" type="pres">
      <dgm:prSet presAssocID="{3B4C704D-7CC8-4C88-844C-55D5EF6F0789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542DBE2-6229-4A1D-9E60-D71F8CADE6EB}" type="pres">
      <dgm:prSet presAssocID="{4C5FA435-753C-4EF9-8515-8E31154F6AF2}" presName="hierRoot1" presStyleCnt="0"/>
      <dgm:spPr/>
    </dgm:pt>
    <dgm:pt modelId="{991FA17E-0E0D-44AA-A5A8-B29195726340}" type="pres">
      <dgm:prSet presAssocID="{4C5FA435-753C-4EF9-8515-8E31154F6AF2}" presName="composite" presStyleCnt="0"/>
      <dgm:spPr/>
    </dgm:pt>
    <dgm:pt modelId="{59641D10-CE63-4E36-84CF-081506DB7A24}" type="pres">
      <dgm:prSet presAssocID="{4C5FA435-753C-4EF9-8515-8E31154F6AF2}" presName="background" presStyleLbl="node0" presStyleIdx="0" presStyleCnt="1"/>
      <dgm:spPr/>
    </dgm:pt>
    <dgm:pt modelId="{B6457562-7813-4BA0-8A89-9D5EF3DC5DFC}" type="pres">
      <dgm:prSet presAssocID="{4C5FA435-753C-4EF9-8515-8E31154F6AF2}" presName="text" presStyleLbl="fgAcc0" presStyleIdx="0" presStyleCnt="1">
        <dgm:presLayoutVars>
          <dgm:chPref val="3"/>
        </dgm:presLayoutVars>
      </dgm:prSet>
      <dgm:spPr/>
    </dgm:pt>
    <dgm:pt modelId="{2A673907-F850-4148-A9AC-F6AC2C7EAAE0}" type="pres">
      <dgm:prSet presAssocID="{4C5FA435-753C-4EF9-8515-8E31154F6AF2}" presName="hierChild2" presStyleCnt="0"/>
      <dgm:spPr/>
    </dgm:pt>
    <dgm:pt modelId="{9DF67E45-DE42-4483-945A-800ECD42246B}" type="pres">
      <dgm:prSet presAssocID="{868271A0-581E-4963-82EE-F0C33D458D19}" presName="Name10" presStyleLbl="parChTrans1D2" presStyleIdx="0" presStyleCnt="2"/>
      <dgm:spPr/>
    </dgm:pt>
    <dgm:pt modelId="{DC16623F-E6DC-4ACF-8C98-F13A6181D64E}" type="pres">
      <dgm:prSet presAssocID="{24538111-BC6B-4D83-AA50-FFCA0C076706}" presName="hierRoot2" presStyleCnt="0"/>
      <dgm:spPr/>
    </dgm:pt>
    <dgm:pt modelId="{E07DC1E2-C8D5-40BA-A54B-17AB12200863}" type="pres">
      <dgm:prSet presAssocID="{24538111-BC6B-4D83-AA50-FFCA0C076706}" presName="composite2" presStyleCnt="0"/>
      <dgm:spPr/>
    </dgm:pt>
    <dgm:pt modelId="{34CB1ACF-FA2E-497B-B7DA-194495CAED47}" type="pres">
      <dgm:prSet presAssocID="{24538111-BC6B-4D83-AA50-FFCA0C076706}" presName="background2" presStyleLbl="node2" presStyleIdx="0" presStyleCnt="2"/>
      <dgm:spPr/>
    </dgm:pt>
    <dgm:pt modelId="{5192ABC8-F413-4FCB-9C9C-6C3760D7DE50}" type="pres">
      <dgm:prSet presAssocID="{24538111-BC6B-4D83-AA50-FFCA0C076706}" presName="text2" presStyleLbl="fgAcc2" presStyleIdx="0" presStyleCnt="2">
        <dgm:presLayoutVars>
          <dgm:chPref val="3"/>
        </dgm:presLayoutVars>
      </dgm:prSet>
      <dgm:spPr/>
    </dgm:pt>
    <dgm:pt modelId="{8D89C915-21E9-456E-9DDF-50A55A9720E1}" type="pres">
      <dgm:prSet presAssocID="{24538111-BC6B-4D83-AA50-FFCA0C076706}" presName="hierChild3" presStyleCnt="0"/>
      <dgm:spPr/>
    </dgm:pt>
    <dgm:pt modelId="{2AC691FD-84A0-4C4D-8139-765315C77215}" type="pres">
      <dgm:prSet presAssocID="{A90D1C55-D433-4611-944E-34C2C66391F6}" presName="Name10" presStyleLbl="parChTrans1D2" presStyleIdx="1" presStyleCnt="2"/>
      <dgm:spPr/>
    </dgm:pt>
    <dgm:pt modelId="{8219FD1C-D5E3-482B-BAFC-0E1A6F3AF5BD}" type="pres">
      <dgm:prSet presAssocID="{2CA1F60B-C6EE-47A2-A1DF-7ECB919D19F3}" presName="hierRoot2" presStyleCnt="0"/>
      <dgm:spPr/>
    </dgm:pt>
    <dgm:pt modelId="{5844C7BC-571A-4A90-8B1F-AA17853D0AD7}" type="pres">
      <dgm:prSet presAssocID="{2CA1F60B-C6EE-47A2-A1DF-7ECB919D19F3}" presName="composite2" presStyleCnt="0"/>
      <dgm:spPr/>
    </dgm:pt>
    <dgm:pt modelId="{59E0F2DA-38B8-43F5-83DC-F7F085A8EC8E}" type="pres">
      <dgm:prSet presAssocID="{2CA1F60B-C6EE-47A2-A1DF-7ECB919D19F3}" presName="background2" presStyleLbl="node2" presStyleIdx="1" presStyleCnt="2"/>
      <dgm:spPr/>
    </dgm:pt>
    <dgm:pt modelId="{36508CD4-9CB2-4B0B-A0BD-AD3847FDA3CA}" type="pres">
      <dgm:prSet presAssocID="{2CA1F60B-C6EE-47A2-A1DF-7ECB919D19F3}" presName="text2" presStyleLbl="fgAcc2" presStyleIdx="1" presStyleCnt="2">
        <dgm:presLayoutVars>
          <dgm:chPref val="3"/>
        </dgm:presLayoutVars>
      </dgm:prSet>
      <dgm:spPr/>
    </dgm:pt>
    <dgm:pt modelId="{A5244E8B-8997-4BE8-B0F1-D579EF172F8F}" type="pres">
      <dgm:prSet presAssocID="{2CA1F60B-C6EE-47A2-A1DF-7ECB919D19F3}" presName="hierChild3" presStyleCnt="0"/>
      <dgm:spPr/>
    </dgm:pt>
  </dgm:ptLst>
  <dgm:cxnLst>
    <dgm:cxn modelId="{370E4706-BBA2-42C0-97A2-9B73E30923EF}" type="presOf" srcId="{868271A0-581E-4963-82EE-F0C33D458D19}" destId="{9DF67E45-DE42-4483-945A-800ECD42246B}" srcOrd="0" destOrd="0" presId="urn:microsoft.com/office/officeart/2005/8/layout/hierarchy1"/>
    <dgm:cxn modelId="{904C3160-8064-44D2-8302-35BE39209BEB}" srcId="{4C5FA435-753C-4EF9-8515-8E31154F6AF2}" destId="{24538111-BC6B-4D83-AA50-FFCA0C076706}" srcOrd="0" destOrd="0" parTransId="{868271A0-581E-4963-82EE-F0C33D458D19}" sibTransId="{99D46396-0989-4ED8-A475-F53925DBB9F1}"/>
    <dgm:cxn modelId="{6A198D7C-31F7-4132-B767-98BF2F654667}" type="presOf" srcId="{4C5FA435-753C-4EF9-8515-8E31154F6AF2}" destId="{B6457562-7813-4BA0-8A89-9D5EF3DC5DFC}" srcOrd="0" destOrd="0" presId="urn:microsoft.com/office/officeart/2005/8/layout/hierarchy1"/>
    <dgm:cxn modelId="{97524AA9-93B7-44BD-B765-09C9AF57DC21}" type="presOf" srcId="{3B4C704D-7CC8-4C88-844C-55D5EF6F0789}" destId="{4E43A637-BEE5-4927-9031-9F8DE798D345}" srcOrd="0" destOrd="0" presId="urn:microsoft.com/office/officeart/2005/8/layout/hierarchy1"/>
    <dgm:cxn modelId="{CCD58AAC-7771-4DBD-86C1-2F2C245FA72D}" srcId="{4C5FA435-753C-4EF9-8515-8E31154F6AF2}" destId="{2CA1F60B-C6EE-47A2-A1DF-7ECB919D19F3}" srcOrd="1" destOrd="0" parTransId="{A90D1C55-D433-4611-944E-34C2C66391F6}" sibTransId="{351EDF68-BBDA-489E-A686-5635127C30E7}"/>
    <dgm:cxn modelId="{9F6918C4-D929-46AA-BB2E-AB3E8C7133EA}" srcId="{3B4C704D-7CC8-4C88-844C-55D5EF6F0789}" destId="{4C5FA435-753C-4EF9-8515-8E31154F6AF2}" srcOrd="0" destOrd="0" parTransId="{F80E64B3-E7D4-4977-B444-1BCEFF7DDF8E}" sibTransId="{D6C8BAD3-8763-44A2-8D45-B9C045B97E6C}"/>
    <dgm:cxn modelId="{D8E276C4-ECEF-44CC-B77C-DB6BA127DCC4}" type="presOf" srcId="{24538111-BC6B-4D83-AA50-FFCA0C076706}" destId="{5192ABC8-F413-4FCB-9C9C-6C3760D7DE50}" srcOrd="0" destOrd="0" presId="urn:microsoft.com/office/officeart/2005/8/layout/hierarchy1"/>
    <dgm:cxn modelId="{982747DC-7FAD-401C-861F-9AD9B8A12DCF}" type="presOf" srcId="{2CA1F60B-C6EE-47A2-A1DF-7ECB919D19F3}" destId="{36508CD4-9CB2-4B0B-A0BD-AD3847FDA3CA}" srcOrd="0" destOrd="0" presId="urn:microsoft.com/office/officeart/2005/8/layout/hierarchy1"/>
    <dgm:cxn modelId="{AC8048F8-10C8-4CB7-B36B-DF5B97E0888C}" type="presOf" srcId="{A90D1C55-D433-4611-944E-34C2C66391F6}" destId="{2AC691FD-84A0-4C4D-8139-765315C77215}" srcOrd="0" destOrd="0" presId="urn:microsoft.com/office/officeart/2005/8/layout/hierarchy1"/>
    <dgm:cxn modelId="{BA1821FF-47CB-4545-89C4-6EB944D75479}" type="presParOf" srcId="{4E43A637-BEE5-4927-9031-9F8DE798D345}" destId="{4542DBE2-6229-4A1D-9E60-D71F8CADE6EB}" srcOrd="0" destOrd="0" presId="urn:microsoft.com/office/officeart/2005/8/layout/hierarchy1"/>
    <dgm:cxn modelId="{8D9CBCE3-1E2F-4A5B-BA8A-56704471827F}" type="presParOf" srcId="{4542DBE2-6229-4A1D-9E60-D71F8CADE6EB}" destId="{991FA17E-0E0D-44AA-A5A8-B29195726340}" srcOrd="0" destOrd="0" presId="urn:microsoft.com/office/officeart/2005/8/layout/hierarchy1"/>
    <dgm:cxn modelId="{53C4EAB4-BF2A-4147-9E75-3C5B5F5F745E}" type="presParOf" srcId="{991FA17E-0E0D-44AA-A5A8-B29195726340}" destId="{59641D10-CE63-4E36-84CF-081506DB7A24}" srcOrd="0" destOrd="0" presId="urn:microsoft.com/office/officeart/2005/8/layout/hierarchy1"/>
    <dgm:cxn modelId="{20F104FA-EAF3-4E7D-8B8B-0449E064D9D7}" type="presParOf" srcId="{991FA17E-0E0D-44AA-A5A8-B29195726340}" destId="{B6457562-7813-4BA0-8A89-9D5EF3DC5DFC}" srcOrd="1" destOrd="0" presId="urn:microsoft.com/office/officeart/2005/8/layout/hierarchy1"/>
    <dgm:cxn modelId="{A5FE600F-4A7A-4A68-96ED-2DA0D59A1939}" type="presParOf" srcId="{4542DBE2-6229-4A1D-9E60-D71F8CADE6EB}" destId="{2A673907-F850-4148-A9AC-F6AC2C7EAAE0}" srcOrd="1" destOrd="0" presId="urn:microsoft.com/office/officeart/2005/8/layout/hierarchy1"/>
    <dgm:cxn modelId="{855CBC2F-5B24-4F03-9737-7D38945E8135}" type="presParOf" srcId="{2A673907-F850-4148-A9AC-F6AC2C7EAAE0}" destId="{9DF67E45-DE42-4483-945A-800ECD42246B}" srcOrd="0" destOrd="0" presId="urn:microsoft.com/office/officeart/2005/8/layout/hierarchy1"/>
    <dgm:cxn modelId="{2C5EB283-951B-4BD0-AF29-C67BE8619880}" type="presParOf" srcId="{2A673907-F850-4148-A9AC-F6AC2C7EAAE0}" destId="{DC16623F-E6DC-4ACF-8C98-F13A6181D64E}" srcOrd="1" destOrd="0" presId="urn:microsoft.com/office/officeart/2005/8/layout/hierarchy1"/>
    <dgm:cxn modelId="{6C55C9E0-6C32-4FFA-94C9-6D973DAA45FF}" type="presParOf" srcId="{DC16623F-E6DC-4ACF-8C98-F13A6181D64E}" destId="{E07DC1E2-C8D5-40BA-A54B-17AB12200863}" srcOrd="0" destOrd="0" presId="urn:microsoft.com/office/officeart/2005/8/layout/hierarchy1"/>
    <dgm:cxn modelId="{4B5B417E-E95E-4AC2-9704-7AE2B7827949}" type="presParOf" srcId="{E07DC1E2-C8D5-40BA-A54B-17AB12200863}" destId="{34CB1ACF-FA2E-497B-B7DA-194495CAED47}" srcOrd="0" destOrd="0" presId="urn:microsoft.com/office/officeart/2005/8/layout/hierarchy1"/>
    <dgm:cxn modelId="{EE751809-EDEE-4BC2-AD01-522316869251}" type="presParOf" srcId="{E07DC1E2-C8D5-40BA-A54B-17AB12200863}" destId="{5192ABC8-F413-4FCB-9C9C-6C3760D7DE50}" srcOrd="1" destOrd="0" presId="urn:microsoft.com/office/officeart/2005/8/layout/hierarchy1"/>
    <dgm:cxn modelId="{65A06ECE-CC37-4D13-91DF-C477F751D377}" type="presParOf" srcId="{DC16623F-E6DC-4ACF-8C98-F13A6181D64E}" destId="{8D89C915-21E9-456E-9DDF-50A55A9720E1}" srcOrd="1" destOrd="0" presId="urn:microsoft.com/office/officeart/2005/8/layout/hierarchy1"/>
    <dgm:cxn modelId="{8AE6B13A-FA68-4A55-9534-16D48AFBA2EC}" type="presParOf" srcId="{2A673907-F850-4148-A9AC-F6AC2C7EAAE0}" destId="{2AC691FD-84A0-4C4D-8139-765315C77215}" srcOrd="2" destOrd="0" presId="urn:microsoft.com/office/officeart/2005/8/layout/hierarchy1"/>
    <dgm:cxn modelId="{414ED2F6-0290-4F71-BB61-E2AE9B22015F}" type="presParOf" srcId="{2A673907-F850-4148-A9AC-F6AC2C7EAAE0}" destId="{8219FD1C-D5E3-482B-BAFC-0E1A6F3AF5BD}" srcOrd="3" destOrd="0" presId="urn:microsoft.com/office/officeart/2005/8/layout/hierarchy1"/>
    <dgm:cxn modelId="{F8A92972-9E37-47C8-80EC-B96C51A0A4FF}" type="presParOf" srcId="{8219FD1C-D5E3-482B-BAFC-0E1A6F3AF5BD}" destId="{5844C7BC-571A-4A90-8B1F-AA17853D0AD7}" srcOrd="0" destOrd="0" presId="urn:microsoft.com/office/officeart/2005/8/layout/hierarchy1"/>
    <dgm:cxn modelId="{ECEF4D65-D35E-4135-8F2A-4E19497E2296}" type="presParOf" srcId="{5844C7BC-571A-4A90-8B1F-AA17853D0AD7}" destId="{59E0F2DA-38B8-43F5-83DC-F7F085A8EC8E}" srcOrd="0" destOrd="0" presId="urn:microsoft.com/office/officeart/2005/8/layout/hierarchy1"/>
    <dgm:cxn modelId="{B184D391-CA10-4495-9FBF-199A9C0A2AC6}" type="presParOf" srcId="{5844C7BC-571A-4A90-8B1F-AA17853D0AD7}" destId="{36508CD4-9CB2-4B0B-A0BD-AD3847FDA3CA}" srcOrd="1" destOrd="0" presId="urn:microsoft.com/office/officeart/2005/8/layout/hierarchy1"/>
    <dgm:cxn modelId="{5323F1AB-61AC-49B5-B40D-76A186BB9E43}" type="presParOf" srcId="{8219FD1C-D5E3-482B-BAFC-0E1A6F3AF5BD}" destId="{A5244E8B-8997-4BE8-B0F1-D579EF172F8F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C691FD-84A0-4C4D-8139-765315C77215}">
      <dsp:nvSpPr>
        <dsp:cNvPr id="0" name=""/>
        <dsp:cNvSpPr/>
      </dsp:nvSpPr>
      <dsp:spPr>
        <a:xfrm>
          <a:off x="5150487" y="1227681"/>
          <a:ext cx="1180437" cy="5617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82837"/>
              </a:lnTo>
              <a:lnTo>
                <a:pt x="1180437" y="382837"/>
              </a:lnTo>
              <a:lnTo>
                <a:pt x="1180437" y="561781"/>
              </a:lnTo>
            </a:path>
          </a:pathLst>
        </a:custGeom>
        <a:noFill/>
        <a:ln w="127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F67E45-DE42-4483-945A-800ECD42246B}">
      <dsp:nvSpPr>
        <dsp:cNvPr id="0" name=""/>
        <dsp:cNvSpPr/>
      </dsp:nvSpPr>
      <dsp:spPr>
        <a:xfrm>
          <a:off x="3970049" y="1227681"/>
          <a:ext cx="1180437" cy="561781"/>
        </a:xfrm>
        <a:custGeom>
          <a:avLst/>
          <a:gdLst/>
          <a:ahLst/>
          <a:cxnLst/>
          <a:rect l="0" t="0" r="0" b="0"/>
          <a:pathLst>
            <a:path>
              <a:moveTo>
                <a:pt x="1180437" y="0"/>
              </a:moveTo>
              <a:lnTo>
                <a:pt x="1180437" y="382837"/>
              </a:lnTo>
              <a:lnTo>
                <a:pt x="0" y="382837"/>
              </a:lnTo>
              <a:lnTo>
                <a:pt x="0" y="561781"/>
              </a:lnTo>
            </a:path>
          </a:pathLst>
        </a:custGeom>
        <a:noFill/>
        <a:ln w="127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641D10-CE63-4E36-84CF-081506DB7A24}">
      <dsp:nvSpPr>
        <dsp:cNvPr id="0" name=""/>
        <dsp:cNvSpPr/>
      </dsp:nvSpPr>
      <dsp:spPr>
        <a:xfrm>
          <a:off x="4184674" y="1099"/>
          <a:ext cx="1931625" cy="12265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457562-7813-4BA0-8A89-9D5EF3DC5DFC}">
      <dsp:nvSpPr>
        <dsp:cNvPr id="0" name=""/>
        <dsp:cNvSpPr/>
      </dsp:nvSpPr>
      <dsp:spPr>
        <a:xfrm>
          <a:off x="4399299" y="204993"/>
          <a:ext cx="1931625" cy="12265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Loops in Python</a:t>
          </a:r>
          <a:endParaRPr lang="en-GB" sz="3200" kern="1200" dirty="0"/>
        </a:p>
      </dsp:txBody>
      <dsp:txXfrm>
        <a:off x="4435224" y="240918"/>
        <a:ext cx="1859775" cy="1154732"/>
      </dsp:txXfrm>
    </dsp:sp>
    <dsp:sp modelId="{34CB1ACF-FA2E-497B-B7DA-194495CAED47}">
      <dsp:nvSpPr>
        <dsp:cNvPr id="0" name=""/>
        <dsp:cNvSpPr/>
      </dsp:nvSpPr>
      <dsp:spPr>
        <a:xfrm>
          <a:off x="3004237" y="1789462"/>
          <a:ext cx="1931625" cy="12265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92ABC8-F413-4FCB-9C9C-6C3760D7DE50}">
      <dsp:nvSpPr>
        <dsp:cNvPr id="0" name=""/>
        <dsp:cNvSpPr/>
      </dsp:nvSpPr>
      <dsp:spPr>
        <a:xfrm>
          <a:off x="3218862" y="1993356"/>
          <a:ext cx="1931625" cy="12265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For Loops</a:t>
          </a:r>
          <a:endParaRPr lang="en-GB" sz="3200" kern="1200" dirty="0"/>
        </a:p>
      </dsp:txBody>
      <dsp:txXfrm>
        <a:off x="3254787" y="2029281"/>
        <a:ext cx="1859775" cy="1154732"/>
      </dsp:txXfrm>
    </dsp:sp>
    <dsp:sp modelId="{59E0F2DA-38B8-43F5-83DC-F7F085A8EC8E}">
      <dsp:nvSpPr>
        <dsp:cNvPr id="0" name=""/>
        <dsp:cNvSpPr/>
      </dsp:nvSpPr>
      <dsp:spPr>
        <a:xfrm>
          <a:off x="5365112" y="1789462"/>
          <a:ext cx="1931625" cy="12265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508CD4-9CB2-4B0B-A0BD-AD3847FDA3CA}">
      <dsp:nvSpPr>
        <dsp:cNvPr id="0" name=""/>
        <dsp:cNvSpPr/>
      </dsp:nvSpPr>
      <dsp:spPr>
        <a:xfrm>
          <a:off x="5579737" y="1993356"/>
          <a:ext cx="1931625" cy="12265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While Loops</a:t>
          </a:r>
          <a:endParaRPr lang="en-GB" sz="3200" kern="1200" dirty="0"/>
        </a:p>
      </dsp:txBody>
      <dsp:txXfrm>
        <a:off x="5615662" y="2029281"/>
        <a:ext cx="1859775" cy="11547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gif>
</file>

<file path=ppt/media/image13.jpeg>
</file>

<file path=ppt/media/image14.pn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B72F0-795F-DC49-8A85-915BF0F265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936" y="5249620"/>
            <a:ext cx="7559262" cy="537713"/>
          </a:xfrm>
        </p:spPr>
        <p:txBody>
          <a:bodyPr anchor="t">
            <a:normAutofit/>
          </a:bodyPr>
          <a:lstStyle>
            <a:lvl1pPr algn="l">
              <a:defRPr sz="3038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E1192D-1B69-A648-85CB-F16FFBDED5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936" y="5787333"/>
            <a:ext cx="7559262" cy="537713"/>
          </a:xfrm>
        </p:spPr>
        <p:txBody>
          <a:bodyPr anchor="t">
            <a:normAutofit/>
          </a:bodyPr>
          <a:lstStyle>
            <a:lvl1pPr marL="0" indent="0" algn="l">
              <a:buNone/>
              <a:defRPr sz="2363">
                <a:solidFill>
                  <a:srgbClr val="00A956"/>
                </a:solidFill>
                <a:latin typeface="Georgia" panose="02040502050405020303" pitchFamily="18" charset="0"/>
              </a:defRPr>
            </a:lvl1pPr>
            <a:lvl2pPr marL="411589" indent="0" algn="ctr">
              <a:buNone/>
              <a:defRPr sz="1800"/>
            </a:lvl2pPr>
            <a:lvl3pPr marL="823178" indent="0" algn="ctr">
              <a:buNone/>
              <a:defRPr sz="1620"/>
            </a:lvl3pPr>
            <a:lvl4pPr marL="1234767" indent="0" algn="ctr">
              <a:buNone/>
              <a:defRPr sz="1441"/>
            </a:lvl4pPr>
            <a:lvl5pPr marL="1646356" indent="0" algn="ctr">
              <a:buNone/>
              <a:defRPr sz="1441"/>
            </a:lvl5pPr>
            <a:lvl6pPr marL="2057945" indent="0" algn="ctr">
              <a:buNone/>
              <a:defRPr sz="1441"/>
            </a:lvl6pPr>
            <a:lvl7pPr marL="2469534" indent="0" algn="ctr">
              <a:buNone/>
              <a:defRPr sz="1441"/>
            </a:lvl7pPr>
            <a:lvl8pPr marL="2881122" indent="0" algn="ctr">
              <a:buNone/>
              <a:defRPr sz="1441"/>
            </a:lvl8pPr>
            <a:lvl9pPr marL="3292712" indent="0" algn="ctr">
              <a:buNone/>
              <a:defRPr sz="144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502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D19D5-0F85-CB4E-B0A9-93B988A6B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A9A43A-A3AB-9641-9E5A-9DA8B2CC0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B5666-28FF-9F4F-8C5C-D50684398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55859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6F1F43-8673-9348-80A9-029FC3617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55859"/>
            <a:fld id="{78BCC47E-4B7D-1647-9F80-3037E352F95F}" type="slidenum">
              <a:rPr lang="en-US" smtClean="0"/>
              <a:pPr defTabSz="855859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701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8995B1-CE25-1148-9140-B20A1F189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C093B2-889C-3D45-91E5-6ABBE19F1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55859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778FF8-B193-9B4D-A0D1-BDFE4CDC2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55859"/>
            <a:fld id="{78BCC47E-4B7D-1647-9F80-3037E352F95F}" type="slidenum">
              <a:rPr lang="en-US" smtClean="0"/>
              <a:pPr defTabSz="855859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2850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B72F0-795F-DC49-8A85-915BF0F265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936" y="4374684"/>
            <a:ext cx="7559262" cy="1220748"/>
          </a:xfrm>
        </p:spPr>
        <p:txBody>
          <a:bodyPr anchor="t">
            <a:normAutofit/>
          </a:bodyPr>
          <a:lstStyle>
            <a:lvl1pPr algn="l">
              <a:defRPr sz="3173" b="1">
                <a:solidFill>
                  <a:srgbClr val="00A956"/>
                </a:solidFill>
                <a:latin typeface="Helvetica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253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683AE-721B-8E45-86D0-EDEFBB6DA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937" y="2527595"/>
            <a:ext cx="8099209" cy="454274"/>
          </a:xfrm>
        </p:spPr>
        <p:txBody>
          <a:bodyPr anchor="t"/>
          <a:lstStyle>
            <a:lvl1pPr>
              <a:defRPr sz="303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279186-9A63-804D-B992-7A2615733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7937" y="2981869"/>
            <a:ext cx="8099209" cy="447131"/>
          </a:xfrm>
        </p:spPr>
        <p:txBody>
          <a:bodyPr anchor="t"/>
          <a:lstStyle>
            <a:lvl1pPr marL="0" indent="0">
              <a:buNone/>
              <a:defRPr sz="2025">
                <a:solidFill>
                  <a:srgbClr val="005336"/>
                </a:solidFill>
              </a:defRPr>
            </a:lvl1pPr>
            <a:lvl2pPr marL="4115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823178" indent="0">
              <a:buNone/>
              <a:defRPr sz="1620">
                <a:solidFill>
                  <a:schemeClr val="tx1">
                    <a:tint val="75000"/>
                  </a:schemeClr>
                </a:solidFill>
              </a:defRPr>
            </a:lvl3pPr>
            <a:lvl4pPr marL="1234767" indent="0">
              <a:buNone/>
              <a:defRPr sz="1441">
                <a:solidFill>
                  <a:schemeClr val="tx1">
                    <a:tint val="75000"/>
                  </a:schemeClr>
                </a:solidFill>
              </a:defRPr>
            </a:lvl4pPr>
            <a:lvl5pPr marL="1646356" indent="0">
              <a:buNone/>
              <a:defRPr sz="1441">
                <a:solidFill>
                  <a:schemeClr val="tx1">
                    <a:tint val="75000"/>
                  </a:schemeClr>
                </a:solidFill>
              </a:defRPr>
            </a:lvl5pPr>
            <a:lvl6pPr marL="2057945" indent="0">
              <a:buNone/>
              <a:defRPr sz="1441">
                <a:solidFill>
                  <a:schemeClr val="tx1">
                    <a:tint val="75000"/>
                  </a:schemeClr>
                </a:solidFill>
              </a:defRPr>
            </a:lvl6pPr>
            <a:lvl7pPr marL="2469534" indent="0">
              <a:buNone/>
              <a:defRPr sz="1441">
                <a:solidFill>
                  <a:schemeClr val="tx1">
                    <a:tint val="75000"/>
                  </a:schemeClr>
                </a:solidFill>
              </a:defRPr>
            </a:lvl7pPr>
            <a:lvl8pPr marL="2881122" indent="0">
              <a:buNone/>
              <a:defRPr sz="1441">
                <a:solidFill>
                  <a:schemeClr val="tx1">
                    <a:tint val="75000"/>
                  </a:schemeClr>
                </a:solidFill>
              </a:defRPr>
            </a:lvl8pPr>
            <a:lvl9pPr marL="3292712" indent="0">
              <a:buNone/>
              <a:defRPr sz="144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E03FE8-725B-C542-9752-0F0519FD7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A956"/>
                </a:solidFill>
              </a:defRPr>
            </a:lvl1pPr>
          </a:lstStyle>
          <a:p>
            <a:pPr defTabSz="855859"/>
            <a:r>
              <a:rPr lang="en-IE"/>
              <a:t>06.11.19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262716B-0319-2E48-8A4F-A486A8CCA02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537752" y="3645569"/>
            <a:ext cx="1781826" cy="5103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704787F-D361-3E40-984A-D6B2F134C97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7937" y="3402531"/>
            <a:ext cx="1781826" cy="100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189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D57A8-4F44-A743-9523-4F882D6B3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F2297-C797-C746-BFFC-71DBB9070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BC500-FEB0-E34F-8384-75379BA52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23037-7A0A-9643-8F64-D23E831E5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55859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CD8BA-88AE-0D4A-A7D5-B98698AD4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55859"/>
            <a:fld id="{78BCC47E-4B7D-1647-9F80-3037E352F95F}" type="slidenum">
              <a:rPr lang="en-US" smtClean="0"/>
              <a:pPr defTabSz="855859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009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661D3-730A-F844-A2DE-9B4F97F8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3EF49-F03E-114E-B38A-058193C2BD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7937" y="1628355"/>
            <a:ext cx="5181600" cy="120468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b="1"/>
            </a:lvl1pPr>
            <a:lvl2pPr marL="411589" indent="0">
              <a:buNone/>
              <a:defRPr/>
            </a:lvl2pPr>
            <a:lvl3pPr marL="823178" indent="0">
              <a:buNone/>
              <a:defRPr/>
            </a:lvl3pPr>
            <a:lvl4pPr marL="1234767" indent="0">
              <a:buNone/>
              <a:defRPr/>
            </a:lvl4pPr>
            <a:lvl5pPr marL="164635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38C761-09FD-F940-A379-C15FF3112D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628354"/>
            <a:ext cx="4991337" cy="4351338"/>
          </a:xfrm>
        </p:spPr>
        <p:txBody>
          <a:bodyPr/>
          <a:lstStyle>
            <a:lvl1pPr>
              <a:lnSpc>
                <a:spcPts val="2903"/>
              </a:lnSpc>
              <a:defRPr sz="1688" b="1"/>
            </a:lvl1pPr>
            <a:lvl2pPr>
              <a:lnSpc>
                <a:spcPts val="2903"/>
              </a:lnSpc>
              <a:defRPr sz="1688" b="1"/>
            </a:lvl2pPr>
            <a:lvl3pPr>
              <a:lnSpc>
                <a:spcPts val="2903"/>
              </a:lnSpc>
              <a:defRPr sz="1688" b="1"/>
            </a:lvl3pPr>
            <a:lvl4pPr>
              <a:lnSpc>
                <a:spcPts val="2903"/>
              </a:lnSpc>
              <a:defRPr sz="1688" b="1"/>
            </a:lvl4pPr>
            <a:lvl5pPr>
              <a:lnSpc>
                <a:spcPts val="2903"/>
              </a:lnSpc>
              <a:defRPr sz="1688" b="1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582B8F-8DDB-EA48-8C5E-1872A88E9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E16B0F-AE69-BD45-95F8-32FB5910E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55859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192152-6566-5E4A-89B9-969A87DF8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55859"/>
            <a:fld id="{78BCC47E-4B7D-1647-9F80-3037E352F95F}" type="slidenum">
              <a:rPr lang="en-US" smtClean="0"/>
              <a:pPr defTabSz="855859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22E7E51-C183-8145-ABEB-A2DDF19FB9A7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7937" y="2940152"/>
            <a:ext cx="5181600" cy="303954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b="0"/>
            </a:lvl1pPr>
            <a:lvl2pPr marL="411589" indent="0">
              <a:buNone/>
              <a:defRPr/>
            </a:lvl2pPr>
            <a:lvl3pPr marL="823178" indent="0">
              <a:buNone/>
              <a:defRPr/>
            </a:lvl3pPr>
            <a:lvl4pPr marL="1234767" indent="0">
              <a:buNone/>
              <a:defRPr/>
            </a:lvl4pPr>
            <a:lvl5pPr marL="164635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7208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&amp; Pictur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661D3-730A-F844-A2DE-9B4F97F8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3EF49-F03E-114E-B38A-058193C2BD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7939" y="1628355"/>
            <a:ext cx="4859525" cy="120468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b="1"/>
            </a:lvl1pPr>
            <a:lvl2pPr marL="411589" indent="0">
              <a:buNone/>
              <a:defRPr/>
            </a:lvl2pPr>
            <a:lvl3pPr marL="823178" indent="0">
              <a:buNone/>
              <a:defRPr/>
            </a:lvl3pPr>
            <a:lvl4pPr marL="1234767" indent="0">
              <a:buNone/>
              <a:defRPr/>
            </a:lvl4pPr>
            <a:lvl5pPr marL="164635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582B8F-8DDB-EA48-8C5E-1872A88E9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E16B0F-AE69-BD45-95F8-32FB5910E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55859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192152-6566-5E4A-89B9-969A87DF8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55859"/>
            <a:fld id="{78BCC47E-4B7D-1647-9F80-3037E352F95F}" type="slidenum">
              <a:rPr lang="en-US" smtClean="0"/>
              <a:pPr defTabSz="855859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22E7E51-C183-8145-ABEB-A2DDF19FB9A7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7939" y="2940152"/>
            <a:ext cx="4859525" cy="303954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b="0"/>
            </a:lvl1pPr>
            <a:lvl2pPr marL="411589" indent="0">
              <a:buNone/>
              <a:defRPr/>
            </a:lvl2pPr>
            <a:lvl3pPr marL="823178" indent="0">
              <a:buNone/>
              <a:defRPr/>
            </a:lvl3pPr>
            <a:lvl4pPr marL="1234767" indent="0">
              <a:buNone/>
              <a:defRPr/>
            </a:lvl4pPr>
            <a:lvl5pPr marL="164635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00852C3-1AE9-6D47-B34A-4970BBFD8C3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669446" y="1628355"/>
            <a:ext cx="5939420" cy="364556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93927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Bullet Text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68B0D1-E995-3245-959F-3166EEDDA7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5760000"/>
          </a:xfrm>
        </p:spPr>
        <p:txBody>
          <a:bodyPr/>
          <a:lstStyle>
            <a:lvl1pPr marL="0" indent="0">
              <a:buNone/>
              <a:defRPr sz="2881"/>
            </a:lvl1pPr>
            <a:lvl2pPr marL="411589" indent="0">
              <a:buNone/>
              <a:defRPr sz="2521"/>
            </a:lvl2pPr>
            <a:lvl3pPr marL="823178" indent="0">
              <a:buNone/>
              <a:defRPr sz="2160"/>
            </a:lvl3pPr>
            <a:lvl4pPr marL="1234767" indent="0">
              <a:buNone/>
              <a:defRPr sz="1800"/>
            </a:lvl4pPr>
            <a:lvl5pPr marL="1646356" indent="0">
              <a:buNone/>
              <a:defRPr sz="1800"/>
            </a:lvl5pPr>
            <a:lvl6pPr marL="2057945" indent="0">
              <a:buNone/>
              <a:defRPr sz="1800"/>
            </a:lvl6pPr>
            <a:lvl7pPr marL="2469534" indent="0">
              <a:buNone/>
              <a:defRPr sz="1800"/>
            </a:lvl7pPr>
            <a:lvl8pPr marL="2881122" indent="0">
              <a:buNone/>
              <a:defRPr sz="1800"/>
            </a:lvl8pPr>
            <a:lvl9pPr marL="3292712" indent="0">
              <a:buNone/>
              <a:defRPr sz="1800"/>
            </a:lvl9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1F2900-C118-A14E-B938-836275F297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9187" t="2468"/>
          <a:stretch/>
        </p:blipFill>
        <p:spPr>
          <a:xfrm>
            <a:off x="0" y="0"/>
            <a:ext cx="5739714" cy="57615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71DBFB-D718-9E4A-B9E5-3A856A8BD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937" y="826329"/>
            <a:ext cx="3932237" cy="961316"/>
          </a:xfrm>
        </p:spPr>
        <p:txBody>
          <a:bodyPr anchor="t"/>
          <a:lstStyle>
            <a:lvl1pPr>
              <a:defRPr sz="288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83F82-1B7B-8841-8682-164A9DAE0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937" y="2057401"/>
            <a:ext cx="3932237" cy="3537030"/>
          </a:xfrm>
        </p:spPr>
        <p:txBody>
          <a:bodyPr/>
          <a:lstStyle>
            <a:lvl1pPr marL="231492" indent="-231492">
              <a:lnSpc>
                <a:spcPts val="27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88" b="1">
                <a:solidFill>
                  <a:schemeClr val="bg1"/>
                </a:solidFill>
              </a:defRPr>
            </a:lvl1pPr>
            <a:lvl2pPr marL="411589" indent="0">
              <a:buNone/>
              <a:defRPr sz="1260"/>
            </a:lvl2pPr>
            <a:lvl3pPr marL="823178" indent="0">
              <a:buNone/>
              <a:defRPr sz="1080"/>
            </a:lvl3pPr>
            <a:lvl4pPr marL="1234767" indent="0">
              <a:buNone/>
              <a:defRPr sz="901"/>
            </a:lvl4pPr>
            <a:lvl5pPr marL="1646356" indent="0">
              <a:buNone/>
              <a:defRPr sz="901"/>
            </a:lvl5pPr>
            <a:lvl6pPr marL="2057945" indent="0">
              <a:buNone/>
              <a:defRPr sz="901"/>
            </a:lvl6pPr>
            <a:lvl7pPr marL="2469534" indent="0">
              <a:buNone/>
              <a:defRPr sz="901"/>
            </a:lvl7pPr>
            <a:lvl8pPr marL="2881122" indent="0">
              <a:buNone/>
              <a:defRPr sz="901"/>
            </a:lvl8pPr>
            <a:lvl9pPr marL="3292712" indent="0">
              <a:buNone/>
              <a:defRPr sz="90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2BE757-A7B3-EC49-B81F-E4004CBD0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2DCB14-3FFF-4946-A910-047852840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55859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811BA-6058-7E4C-BF7B-D24B11BC9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55859"/>
            <a:fld id="{78BCC47E-4B7D-1647-9F80-3037E352F95F}" type="slidenum">
              <a:rPr lang="en-US" smtClean="0"/>
              <a:pPr defTabSz="855859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553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ransparent Picture with Bullet Text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68B0D1-E995-3245-959F-3166EEDDA7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5760000"/>
          </a:xfrm>
        </p:spPr>
        <p:txBody>
          <a:bodyPr/>
          <a:lstStyle>
            <a:lvl1pPr marL="0" indent="0">
              <a:buNone/>
              <a:defRPr sz="2881"/>
            </a:lvl1pPr>
            <a:lvl2pPr marL="411589" indent="0">
              <a:buNone/>
              <a:defRPr sz="2521"/>
            </a:lvl2pPr>
            <a:lvl3pPr marL="823178" indent="0">
              <a:buNone/>
              <a:defRPr sz="2160"/>
            </a:lvl3pPr>
            <a:lvl4pPr marL="1234767" indent="0">
              <a:buNone/>
              <a:defRPr sz="1800"/>
            </a:lvl4pPr>
            <a:lvl5pPr marL="1646356" indent="0">
              <a:buNone/>
              <a:defRPr sz="1800"/>
            </a:lvl5pPr>
            <a:lvl6pPr marL="2057945" indent="0">
              <a:buNone/>
              <a:defRPr sz="1800"/>
            </a:lvl6pPr>
            <a:lvl7pPr marL="2469534" indent="0">
              <a:buNone/>
              <a:defRPr sz="1800"/>
            </a:lvl7pPr>
            <a:lvl8pPr marL="2881122" indent="0">
              <a:buNone/>
              <a:defRPr sz="1800"/>
            </a:lvl8pPr>
            <a:lvl9pPr marL="3292712" indent="0">
              <a:buNone/>
              <a:defRPr sz="1800"/>
            </a:lvl9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1F2900-C118-A14E-B938-836275F297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9187" t="2468"/>
          <a:stretch/>
        </p:blipFill>
        <p:spPr>
          <a:xfrm>
            <a:off x="0" y="0"/>
            <a:ext cx="5739714" cy="57615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71DBFB-D718-9E4A-B9E5-3A856A8BD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937" y="826329"/>
            <a:ext cx="3932237" cy="961316"/>
          </a:xfrm>
        </p:spPr>
        <p:txBody>
          <a:bodyPr anchor="t"/>
          <a:lstStyle>
            <a:lvl1pPr>
              <a:defRPr sz="288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83F82-1B7B-8841-8682-164A9DAE0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937" y="2057401"/>
            <a:ext cx="3932237" cy="3537030"/>
          </a:xfrm>
        </p:spPr>
        <p:txBody>
          <a:bodyPr/>
          <a:lstStyle>
            <a:lvl1pPr marL="231492" indent="-231492">
              <a:lnSpc>
                <a:spcPts val="27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88" b="1">
                <a:solidFill>
                  <a:schemeClr val="bg1"/>
                </a:solidFill>
              </a:defRPr>
            </a:lvl1pPr>
            <a:lvl2pPr marL="411589" indent="0">
              <a:buNone/>
              <a:defRPr sz="1260"/>
            </a:lvl2pPr>
            <a:lvl3pPr marL="823178" indent="0">
              <a:buNone/>
              <a:defRPr sz="1080"/>
            </a:lvl3pPr>
            <a:lvl4pPr marL="1234767" indent="0">
              <a:buNone/>
              <a:defRPr sz="901"/>
            </a:lvl4pPr>
            <a:lvl5pPr marL="1646356" indent="0">
              <a:buNone/>
              <a:defRPr sz="901"/>
            </a:lvl5pPr>
            <a:lvl6pPr marL="2057945" indent="0">
              <a:buNone/>
              <a:defRPr sz="901"/>
            </a:lvl6pPr>
            <a:lvl7pPr marL="2469534" indent="0">
              <a:buNone/>
              <a:defRPr sz="901"/>
            </a:lvl7pPr>
            <a:lvl8pPr marL="2881122" indent="0">
              <a:buNone/>
              <a:defRPr sz="901"/>
            </a:lvl8pPr>
            <a:lvl9pPr marL="3292712" indent="0">
              <a:buNone/>
              <a:defRPr sz="90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2BE757-A7B3-EC49-B81F-E4004CBD0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2DCB14-3FFF-4946-A910-047852840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55859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811BA-6058-7E4C-BF7B-D24B11BC9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55859"/>
            <a:fld id="{78BCC47E-4B7D-1647-9F80-3037E352F95F}" type="slidenum">
              <a:rPr lang="en-US" smtClean="0"/>
              <a:pPr defTabSz="855859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222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Text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68B0D1-E995-3245-959F-3166EEDDA7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5760000"/>
          </a:xfrm>
        </p:spPr>
        <p:txBody>
          <a:bodyPr/>
          <a:lstStyle>
            <a:lvl1pPr marL="0" indent="0">
              <a:buNone/>
              <a:defRPr sz="2881"/>
            </a:lvl1pPr>
            <a:lvl2pPr marL="411589" indent="0">
              <a:buNone/>
              <a:defRPr sz="2521"/>
            </a:lvl2pPr>
            <a:lvl3pPr marL="823178" indent="0">
              <a:buNone/>
              <a:defRPr sz="2160"/>
            </a:lvl3pPr>
            <a:lvl4pPr marL="1234767" indent="0">
              <a:buNone/>
              <a:defRPr sz="1800"/>
            </a:lvl4pPr>
            <a:lvl5pPr marL="1646356" indent="0">
              <a:buNone/>
              <a:defRPr sz="1800"/>
            </a:lvl5pPr>
            <a:lvl6pPr marL="2057945" indent="0">
              <a:buNone/>
              <a:defRPr sz="1800"/>
            </a:lvl6pPr>
            <a:lvl7pPr marL="2469534" indent="0">
              <a:buNone/>
              <a:defRPr sz="1800"/>
            </a:lvl7pPr>
            <a:lvl8pPr marL="2881122" indent="0">
              <a:buNone/>
              <a:defRPr sz="1800"/>
            </a:lvl8pPr>
            <a:lvl9pPr marL="3292712" indent="0">
              <a:buNone/>
              <a:defRPr sz="1800"/>
            </a:lvl9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76267A8-E11A-BC4B-ABF0-35302C5B76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9187" t="2468"/>
          <a:stretch/>
        </p:blipFill>
        <p:spPr>
          <a:xfrm>
            <a:off x="0" y="-1553"/>
            <a:ext cx="5739715" cy="57615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71DBFB-D718-9E4A-B9E5-3A856A8BD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937" y="826329"/>
            <a:ext cx="3932237" cy="961316"/>
          </a:xfrm>
        </p:spPr>
        <p:txBody>
          <a:bodyPr anchor="t"/>
          <a:lstStyle>
            <a:lvl1pPr>
              <a:defRPr sz="288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83F82-1B7B-8841-8682-164A9DAE0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937" y="2057401"/>
            <a:ext cx="3932237" cy="3537030"/>
          </a:xfrm>
        </p:spPr>
        <p:txBody>
          <a:bodyPr/>
          <a:lstStyle>
            <a:lvl1pPr marL="0" indent="0">
              <a:lnSpc>
                <a:spcPts val="2700"/>
              </a:lnSpc>
              <a:spcBef>
                <a:spcPts val="0"/>
              </a:spcBef>
              <a:buFont typeface="Arial" panose="020B0604020202020204" pitchFamily="34" charset="0"/>
              <a:buNone/>
              <a:defRPr sz="1688" b="1">
                <a:solidFill>
                  <a:schemeClr val="bg1"/>
                </a:solidFill>
              </a:defRPr>
            </a:lvl1pPr>
            <a:lvl2pPr marL="411589" indent="0">
              <a:buNone/>
              <a:defRPr sz="1260"/>
            </a:lvl2pPr>
            <a:lvl3pPr marL="823178" indent="0">
              <a:buNone/>
              <a:defRPr sz="1080"/>
            </a:lvl3pPr>
            <a:lvl4pPr marL="1234767" indent="0">
              <a:buNone/>
              <a:defRPr sz="901"/>
            </a:lvl4pPr>
            <a:lvl5pPr marL="1646356" indent="0">
              <a:buNone/>
              <a:defRPr sz="901"/>
            </a:lvl5pPr>
            <a:lvl6pPr marL="2057945" indent="0">
              <a:buNone/>
              <a:defRPr sz="901"/>
            </a:lvl6pPr>
            <a:lvl7pPr marL="2469534" indent="0">
              <a:buNone/>
              <a:defRPr sz="901"/>
            </a:lvl7pPr>
            <a:lvl8pPr marL="2881122" indent="0">
              <a:buNone/>
              <a:defRPr sz="901"/>
            </a:lvl8pPr>
            <a:lvl9pPr marL="3292712" indent="0">
              <a:buNone/>
              <a:defRPr sz="90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2BE757-A7B3-EC49-B81F-E4004CBD0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2DCB14-3FFF-4946-A910-047852840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55859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811BA-6058-7E4C-BF7B-D24B11BC9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55859"/>
            <a:fld id="{78BCC47E-4B7D-1647-9F80-3037E352F95F}" type="slidenum">
              <a:rPr lang="en-US" smtClean="0"/>
              <a:pPr defTabSz="855859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962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ransparent Picture with Text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68B0D1-E995-3245-959F-3166EEDDA7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5760000"/>
          </a:xfrm>
        </p:spPr>
        <p:txBody>
          <a:bodyPr/>
          <a:lstStyle>
            <a:lvl1pPr marL="0" indent="0">
              <a:buNone/>
              <a:defRPr sz="2881"/>
            </a:lvl1pPr>
            <a:lvl2pPr marL="411589" indent="0">
              <a:buNone/>
              <a:defRPr sz="2521"/>
            </a:lvl2pPr>
            <a:lvl3pPr marL="823178" indent="0">
              <a:buNone/>
              <a:defRPr sz="2160"/>
            </a:lvl3pPr>
            <a:lvl4pPr marL="1234767" indent="0">
              <a:buNone/>
              <a:defRPr sz="1800"/>
            </a:lvl4pPr>
            <a:lvl5pPr marL="1646356" indent="0">
              <a:buNone/>
              <a:defRPr sz="1800"/>
            </a:lvl5pPr>
            <a:lvl6pPr marL="2057945" indent="0">
              <a:buNone/>
              <a:defRPr sz="1800"/>
            </a:lvl6pPr>
            <a:lvl7pPr marL="2469534" indent="0">
              <a:buNone/>
              <a:defRPr sz="1800"/>
            </a:lvl7pPr>
            <a:lvl8pPr marL="2881122" indent="0">
              <a:buNone/>
              <a:defRPr sz="1800"/>
            </a:lvl8pPr>
            <a:lvl9pPr marL="3292712" indent="0">
              <a:buNone/>
              <a:defRPr sz="1800"/>
            </a:lvl9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482D14D-EFB8-194E-9283-741A4DB5D3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9187" t="2468"/>
          <a:stretch/>
        </p:blipFill>
        <p:spPr>
          <a:xfrm>
            <a:off x="0" y="-1553"/>
            <a:ext cx="5739715" cy="57615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71DBFB-D718-9E4A-B9E5-3A856A8BD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937" y="826329"/>
            <a:ext cx="3932237" cy="961316"/>
          </a:xfrm>
        </p:spPr>
        <p:txBody>
          <a:bodyPr anchor="t"/>
          <a:lstStyle>
            <a:lvl1pPr>
              <a:defRPr sz="288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83F82-1B7B-8841-8682-164A9DAE0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937" y="2057401"/>
            <a:ext cx="3932237" cy="3537030"/>
          </a:xfrm>
        </p:spPr>
        <p:txBody>
          <a:bodyPr/>
          <a:lstStyle>
            <a:lvl1pPr marL="0" indent="0">
              <a:lnSpc>
                <a:spcPts val="2700"/>
              </a:lnSpc>
              <a:spcBef>
                <a:spcPts val="0"/>
              </a:spcBef>
              <a:buFont typeface="Arial" panose="020B0604020202020204" pitchFamily="34" charset="0"/>
              <a:buNone/>
              <a:defRPr sz="1688" b="1">
                <a:solidFill>
                  <a:schemeClr val="bg1"/>
                </a:solidFill>
              </a:defRPr>
            </a:lvl1pPr>
            <a:lvl2pPr marL="411589" indent="0">
              <a:buNone/>
              <a:defRPr sz="1260"/>
            </a:lvl2pPr>
            <a:lvl3pPr marL="823178" indent="0">
              <a:buNone/>
              <a:defRPr sz="1080"/>
            </a:lvl3pPr>
            <a:lvl4pPr marL="1234767" indent="0">
              <a:buNone/>
              <a:defRPr sz="901"/>
            </a:lvl4pPr>
            <a:lvl5pPr marL="1646356" indent="0">
              <a:buNone/>
              <a:defRPr sz="901"/>
            </a:lvl5pPr>
            <a:lvl6pPr marL="2057945" indent="0">
              <a:buNone/>
              <a:defRPr sz="901"/>
            </a:lvl6pPr>
            <a:lvl7pPr marL="2469534" indent="0">
              <a:buNone/>
              <a:defRPr sz="901"/>
            </a:lvl7pPr>
            <a:lvl8pPr marL="2881122" indent="0">
              <a:buNone/>
              <a:defRPr sz="901"/>
            </a:lvl8pPr>
            <a:lvl9pPr marL="3292712" indent="0">
              <a:buNone/>
              <a:defRPr sz="90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2BE757-A7B3-EC49-B81F-E4004CBD0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2DCB14-3FFF-4946-A910-047852840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55859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811BA-6058-7E4C-BF7B-D24B11BC9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55859"/>
            <a:fld id="{78BCC47E-4B7D-1647-9F80-3037E352F95F}" type="slidenum">
              <a:rPr lang="en-US" smtClean="0"/>
              <a:pPr defTabSz="855859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902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A7FBCA-0170-A045-A7B9-C21077D8E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937" y="826329"/>
            <a:ext cx="10515600" cy="70410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AE127D-E475-0447-ABE5-C831EB30D3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7937" y="1628354"/>
            <a:ext cx="10515600" cy="3222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A1DA5F-71C7-C24D-A60E-69D381002A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7937" y="63189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080">
                <a:solidFill>
                  <a:srgbClr val="005336"/>
                </a:solidFill>
                <a:latin typeface="Helvetica" pitchFamily="2" charset="0"/>
              </a:defRPr>
            </a:lvl1pPr>
          </a:lstStyle>
          <a:p>
            <a:pPr defTabSz="855859"/>
            <a:r>
              <a:rPr lang="en-IE"/>
              <a:t>06.11.19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C6C108-9FF4-4247-BF63-31A399B9D0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91136" y="631898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080">
                <a:solidFill>
                  <a:srgbClr val="005336"/>
                </a:solidFill>
                <a:latin typeface="Helvetica" pitchFamily="2" charset="0"/>
              </a:defRPr>
            </a:lvl1pPr>
          </a:lstStyle>
          <a:p>
            <a:pPr defTabSz="855859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FD07C-4D6A-8244-A552-36C15D64DC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05937" y="6318987"/>
            <a:ext cx="22371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080">
                <a:solidFill>
                  <a:srgbClr val="005336"/>
                </a:solidFill>
                <a:latin typeface="Helvetica" pitchFamily="2" charset="0"/>
              </a:defRPr>
            </a:lvl1pPr>
          </a:lstStyle>
          <a:p>
            <a:pPr defTabSz="855859"/>
            <a:fld id="{78BCC47E-4B7D-1647-9F80-3037E352F95F}" type="slidenum">
              <a:rPr lang="en-US" smtClean="0"/>
              <a:pPr defTabSz="855859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026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/>
  <p:txStyles>
    <p:titleStyle>
      <a:lvl1pPr algn="l" defTabSz="823178" rtl="0" eaLnBrk="1" latinLnBrk="0" hangingPunct="1">
        <a:lnSpc>
          <a:spcPct val="90000"/>
        </a:lnSpc>
        <a:spcBef>
          <a:spcPct val="0"/>
        </a:spcBef>
        <a:buNone/>
        <a:defRPr sz="3038" b="0" kern="1200">
          <a:solidFill>
            <a:srgbClr val="005336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205794" indent="-205794" algn="l" defTabSz="823178" rtl="0" eaLnBrk="1" latinLnBrk="0" hangingPunct="1">
        <a:lnSpc>
          <a:spcPct val="90000"/>
        </a:lnSpc>
        <a:spcBef>
          <a:spcPts val="901"/>
        </a:spcBef>
        <a:buFont typeface="Arial" panose="020B0604020202020204" pitchFamily="34" charset="0"/>
        <a:buChar char="•"/>
        <a:defRPr sz="1553" kern="1200">
          <a:solidFill>
            <a:srgbClr val="005336"/>
          </a:solidFill>
          <a:latin typeface="Helvetica" pitchFamily="2" charset="0"/>
          <a:ea typeface="+mn-ea"/>
          <a:cs typeface="+mn-cs"/>
        </a:defRPr>
      </a:lvl1pPr>
      <a:lvl2pPr marL="617383" indent="-205794" algn="l" defTabSz="823178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553" kern="1200">
          <a:solidFill>
            <a:srgbClr val="005336"/>
          </a:solidFill>
          <a:latin typeface="Helvetica" pitchFamily="2" charset="0"/>
          <a:ea typeface="+mn-ea"/>
          <a:cs typeface="+mn-cs"/>
        </a:defRPr>
      </a:lvl2pPr>
      <a:lvl3pPr marL="1028973" indent="-205794" algn="l" defTabSz="823178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553" kern="1200">
          <a:solidFill>
            <a:srgbClr val="005336"/>
          </a:solidFill>
          <a:latin typeface="Helvetica" pitchFamily="2" charset="0"/>
          <a:ea typeface="+mn-ea"/>
          <a:cs typeface="+mn-cs"/>
        </a:defRPr>
      </a:lvl3pPr>
      <a:lvl4pPr marL="1440561" indent="-205794" algn="l" defTabSz="823178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553" kern="1200">
          <a:solidFill>
            <a:srgbClr val="005336"/>
          </a:solidFill>
          <a:latin typeface="Helvetica" pitchFamily="2" charset="0"/>
          <a:ea typeface="+mn-ea"/>
          <a:cs typeface="+mn-cs"/>
        </a:defRPr>
      </a:lvl4pPr>
      <a:lvl5pPr marL="1852150" indent="-205794" algn="l" defTabSz="823178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553" kern="1200">
          <a:solidFill>
            <a:srgbClr val="005336"/>
          </a:solidFill>
          <a:latin typeface="Helvetica" pitchFamily="2" charset="0"/>
          <a:ea typeface="+mn-ea"/>
          <a:cs typeface="+mn-cs"/>
        </a:defRPr>
      </a:lvl5pPr>
      <a:lvl6pPr marL="2263739" indent="-205794" algn="l" defTabSz="823178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675328" indent="-205794" algn="l" defTabSz="823178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3086918" indent="-205794" algn="l" defTabSz="823178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498507" indent="-205794" algn="l" defTabSz="823178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3178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589" algn="l" defTabSz="823178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3178" algn="l" defTabSz="823178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767" algn="l" defTabSz="823178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6356" algn="l" defTabSz="823178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945" algn="l" defTabSz="823178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9534" algn="l" defTabSz="823178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1122" algn="l" defTabSz="823178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2712" algn="l" defTabSz="823178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opensource.com/article/21/3/ipython-shell-jupyter-notebooks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FCB0A-7993-BA4C-8272-98FAE8DB73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89734" y="3924622"/>
            <a:ext cx="6212530" cy="2324945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+mn-lt"/>
              </a:rPr>
              <a:t>Python - Loops</a:t>
            </a:r>
            <a:endParaRPr lang="en-US" sz="2400" dirty="0"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63561" y="2347294"/>
            <a:ext cx="10815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85585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E" sz="3600" b="0" i="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ICT Learning Centre @ UL - Python and ML Foundations</a:t>
            </a:r>
          </a:p>
        </p:txBody>
      </p:sp>
    </p:spTree>
    <p:extLst>
      <p:ext uri="{BB962C8B-B14F-4D97-AF65-F5344CB8AC3E}">
        <p14:creationId xmlns:p14="http://schemas.microsoft.com/office/powerpoint/2010/main" val="3496732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456"/>
    </mc:Choice>
    <mc:Fallback xmlns="">
      <p:transition spd="slow" advTm="2345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59B84-4850-76F5-BACE-9CD8772F65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248D0-D725-CDDB-5ED1-B2097B45F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While loops in Python: Example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C4FB8-5BD5-B162-869F-60D0F5606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E193F2-B75F-16C1-0D1A-87FC6F42E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	fruits = ["apple", "banana", "cherry"]</a:t>
            </a:r>
          </a:p>
          <a:p>
            <a:pPr marL="0" indent="0">
              <a:buNone/>
            </a:pPr>
            <a:r>
              <a:rPr lang="en-US" sz="2400" dirty="0"/>
              <a:t>	count = 0</a:t>
            </a:r>
          </a:p>
          <a:p>
            <a:pPr marL="0" indent="0">
              <a:buNone/>
            </a:pPr>
            <a:r>
              <a:rPr lang="en-US" sz="2400" dirty="0"/>
              <a:t>	while count &lt; </a:t>
            </a:r>
            <a:r>
              <a:rPr lang="en-US" sz="2400" dirty="0" err="1"/>
              <a:t>len</a:t>
            </a:r>
            <a:r>
              <a:rPr lang="en-US" sz="2400" dirty="0"/>
              <a:t>(fruits):</a:t>
            </a:r>
          </a:p>
          <a:p>
            <a:pPr marL="0" indent="0">
              <a:buNone/>
            </a:pPr>
            <a:r>
              <a:rPr lang="en-US" sz="2400" dirty="0"/>
              <a:t>		print(fruit)</a:t>
            </a:r>
          </a:p>
          <a:p>
            <a:pPr marL="0" indent="0">
              <a:buNone/>
            </a:pPr>
            <a:r>
              <a:rPr lang="en-US" sz="24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986929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B7F928-10A5-1C32-352F-04B92212D8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3AFB3-86AF-F71F-729E-E01A6E309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while over for?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19B651-F47E-B66B-027E-6A909CDE0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394BA9-E5F3-36FF-F4B3-DA0BE2562B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	</a:t>
            </a:r>
          </a:p>
          <a:p>
            <a:pPr marL="0" indent="0">
              <a:buNone/>
            </a:pPr>
            <a:r>
              <a:rPr lang="en-US" sz="2400" dirty="0"/>
              <a:t>		</a:t>
            </a:r>
          </a:p>
        </p:txBody>
      </p:sp>
      <p:pic>
        <p:nvPicPr>
          <p:cNvPr id="10" name="Picture 9" descr="A computer screen shot of a program&#10;&#10;AI-generated content may be incorrect.">
            <a:extLst>
              <a:ext uri="{FF2B5EF4-FFF2-40B4-BE49-F238E27FC236}">
                <a16:creationId xmlns:a16="http://schemas.microsoft.com/office/drawing/2014/main" id="{5A51E23E-C556-90AC-A99E-B1C4BFEC48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2505" y="1628354"/>
            <a:ext cx="7686990" cy="4323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493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225D1C-0D4F-B1AB-BF82-89C8FCFF1A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B344B-BF79-F236-83F2-D69DB1F9B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 control in loops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783F22-90DE-C55B-5D78-F98D65FAF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A578FC-E24F-D9CF-C597-01B509DC4D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937" y="1628354"/>
            <a:ext cx="10515600" cy="3926872"/>
          </a:xfrm>
        </p:spPr>
        <p:txBody>
          <a:bodyPr/>
          <a:lstStyle/>
          <a:p>
            <a:r>
              <a:rPr lang="en-US" sz="2400" dirty="0"/>
              <a:t>break</a:t>
            </a:r>
          </a:p>
          <a:p>
            <a:pPr lvl="1"/>
            <a:r>
              <a:rPr lang="en-US" sz="2400" dirty="0"/>
              <a:t>Exits the loop during execution.</a:t>
            </a:r>
          </a:p>
          <a:p>
            <a:endParaRPr lang="en-US" sz="2400" dirty="0"/>
          </a:p>
          <a:p>
            <a:r>
              <a:rPr lang="en-US" sz="2400" dirty="0"/>
              <a:t>continue</a:t>
            </a:r>
          </a:p>
          <a:p>
            <a:pPr lvl="1"/>
            <a:r>
              <a:rPr lang="en-US" sz="2400" dirty="0"/>
              <a:t>Skips code below and goes to next iteration.</a:t>
            </a:r>
          </a:p>
          <a:p>
            <a:endParaRPr lang="en-US" sz="2400" dirty="0"/>
          </a:p>
          <a:p>
            <a:r>
              <a:rPr lang="en-US" sz="2400" dirty="0"/>
              <a:t>else</a:t>
            </a:r>
          </a:p>
          <a:p>
            <a:pPr lvl="1"/>
            <a:r>
              <a:rPr lang="en-US" sz="2400" dirty="0"/>
              <a:t>Code block that runs if a loop finishes normally i.e., no break.</a:t>
            </a:r>
          </a:p>
        </p:txBody>
      </p:sp>
    </p:spTree>
    <p:extLst>
      <p:ext uri="{BB962C8B-B14F-4D97-AF65-F5344CB8AC3E}">
        <p14:creationId xmlns:p14="http://schemas.microsoft.com/office/powerpoint/2010/main" val="16623980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639B11-A888-7D09-B51C-96725C91FB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D98D4-8BA8-53E6-8486-04BC42D6F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loops: What?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2395FA-80E8-D842-9E55-DFC63AD28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 dirty="0"/>
          </a:p>
        </p:txBody>
      </p:sp>
      <p:pic>
        <p:nvPicPr>
          <p:cNvPr id="1026" name="Picture 2" descr="Meme Creator - Funny Have You heard of a nested loop? Your in one now Of  course why? Meme Generator at MemeCreator.org!">
            <a:extLst>
              <a:ext uri="{FF2B5EF4-FFF2-40B4-BE49-F238E27FC236}">
                <a16:creationId xmlns:a16="http://schemas.microsoft.com/office/drawing/2014/main" id="{E14E99C6-4E04-0CB6-5BE6-6D3F455FA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8038" y="1457574"/>
            <a:ext cx="3135923" cy="5226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3912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2F3B60-C055-F36B-2758-D9D950A485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D49C4-F60D-C1FE-57E3-16915C952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loops in Python: Example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B3D01D-783E-A46A-799D-FACCD68B6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6CAAA2-0520-437E-A9B2-BA1ECB2B2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GB" sz="2400" dirty="0"/>
              <a:t># Outer loop				Output:</a:t>
            </a:r>
          </a:p>
          <a:p>
            <a:pPr marL="0" indent="0">
              <a:buNone/>
            </a:pPr>
            <a:r>
              <a:rPr lang="en-GB" sz="2400" dirty="0"/>
              <a:t>	for </a:t>
            </a:r>
            <a:r>
              <a:rPr lang="en-GB" sz="2400" dirty="0" err="1"/>
              <a:t>i</a:t>
            </a:r>
            <a:r>
              <a:rPr lang="en-GB" sz="2400" dirty="0"/>
              <a:t> in range(3):</a:t>
            </a:r>
          </a:p>
          <a:p>
            <a:pPr marL="0" indent="0">
              <a:buNone/>
            </a:pPr>
            <a:r>
              <a:rPr lang="en-GB" sz="2400" dirty="0"/>
              <a:t>   		# Inner loop</a:t>
            </a:r>
          </a:p>
          <a:p>
            <a:pPr marL="0" indent="0">
              <a:buNone/>
            </a:pPr>
            <a:r>
              <a:rPr lang="en-GB" sz="2400" dirty="0"/>
              <a:t>    		for j in range(2):</a:t>
            </a:r>
          </a:p>
          <a:p>
            <a:pPr marL="0" indent="0">
              <a:buNone/>
            </a:pPr>
            <a:r>
              <a:rPr lang="en-GB" sz="2400" dirty="0"/>
              <a:t>        			print(</a:t>
            </a:r>
            <a:r>
              <a:rPr lang="en-GB" sz="2400" dirty="0" err="1"/>
              <a:t>f"i</a:t>
            </a:r>
            <a:r>
              <a:rPr lang="en-GB" sz="2400" dirty="0"/>
              <a:t>: {</a:t>
            </a:r>
            <a:r>
              <a:rPr lang="en-GB" sz="2400" dirty="0" err="1"/>
              <a:t>i</a:t>
            </a:r>
            <a:r>
              <a:rPr lang="en-GB" sz="2400" dirty="0"/>
              <a:t>}, j: {j}")</a:t>
            </a:r>
            <a:r>
              <a:rPr lang="en-US" sz="2400" dirty="0"/>
              <a:t>	</a:t>
            </a:r>
          </a:p>
        </p:txBody>
      </p:sp>
      <p:pic>
        <p:nvPicPr>
          <p:cNvPr id="8" name="Picture 7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7954BCD9-DAED-F730-04BC-3DA90A703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2231" y="2531910"/>
            <a:ext cx="1852639" cy="201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0580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F4918-DD1F-054C-A4FB-2EAF57D39A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7259" y="3816813"/>
            <a:ext cx="5851339" cy="1220748"/>
          </a:xfrm>
        </p:spPr>
        <p:txBody>
          <a:bodyPr>
            <a:normAutofit/>
          </a:bodyPr>
          <a:lstStyle/>
          <a:p>
            <a:r>
              <a:rPr lang="en-US" sz="3200" b="0" dirty="0">
                <a:solidFill>
                  <a:srgbClr val="92D050"/>
                </a:solidFill>
              </a:rPr>
              <a:t>Thank you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305365" y="3550024"/>
            <a:ext cx="26625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00A956"/>
                </a:solidFill>
              </a:rPr>
              <a:t>ICT Learning Centre,</a:t>
            </a:r>
          </a:p>
          <a:p>
            <a:r>
              <a:rPr lang="en-IE" dirty="0">
                <a:solidFill>
                  <a:srgbClr val="00A956"/>
                </a:solidFill>
              </a:rPr>
              <a:t>CS1-046,</a:t>
            </a:r>
          </a:p>
          <a:p>
            <a:r>
              <a:rPr lang="en-IE" dirty="0">
                <a:solidFill>
                  <a:srgbClr val="00A956"/>
                </a:solidFill>
              </a:rPr>
              <a:t>CSIS Building,</a:t>
            </a:r>
          </a:p>
          <a:p>
            <a:r>
              <a:rPr lang="en-IE" dirty="0">
                <a:solidFill>
                  <a:srgbClr val="00A956"/>
                </a:solidFill>
              </a:rPr>
              <a:t>University of Limerick,</a:t>
            </a:r>
          </a:p>
          <a:p>
            <a:endParaRPr lang="en-IE" dirty="0">
              <a:solidFill>
                <a:srgbClr val="00A956"/>
              </a:solidFill>
            </a:endParaRPr>
          </a:p>
          <a:p>
            <a:r>
              <a:rPr lang="en-IE" dirty="0">
                <a:solidFill>
                  <a:srgbClr val="00A956"/>
                </a:solidFill>
              </a:rPr>
              <a:t>http://ictlc.ul.ie/contactus</a:t>
            </a:r>
          </a:p>
        </p:txBody>
      </p:sp>
    </p:spTree>
    <p:extLst>
      <p:ext uri="{BB962C8B-B14F-4D97-AF65-F5344CB8AC3E}">
        <p14:creationId xmlns:p14="http://schemas.microsoft.com/office/powerpoint/2010/main" val="2039855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069A6-E238-E8EB-07BD-6CA995315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937" y="2001054"/>
            <a:ext cx="8099209" cy="454274"/>
          </a:xfrm>
        </p:spPr>
        <p:txBody>
          <a:bodyPr/>
          <a:lstStyle/>
          <a:p>
            <a:r>
              <a:rPr lang="en-US" sz="6000" dirty="0"/>
              <a:t>Loops</a:t>
            </a:r>
            <a:endParaRPr lang="en-GB" sz="6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F4E900-9868-FF62-2644-682F5748D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Executing code repeatedly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F55C2A-8C05-CB24-91A4-723481E25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 dirty="0"/>
          </a:p>
        </p:txBody>
      </p:sp>
      <p:pic>
        <p:nvPicPr>
          <p:cNvPr id="7" name="Picture Placeholder 6" descr="A black background with colorful text&#10;&#10;AI-generated content may be incorrect.">
            <a:extLst>
              <a:ext uri="{FF2B5EF4-FFF2-40B4-BE49-F238E27FC236}">
                <a16:creationId xmlns:a16="http://schemas.microsoft.com/office/drawing/2014/main" id="{AA492808-128B-8D10-2299-8337387D9220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732" r="732"/>
          <a:stretch>
            <a:fillRect/>
          </a:stretch>
        </p:blipFill>
        <p:spPr>
          <a:xfrm>
            <a:off x="2537751" y="3645569"/>
            <a:ext cx="7242827" cy="2074610"/>
          </a:xfrm>
        </p:spPr>
      </p:pic>
    </p:spTree>
    <p:extLst>
      <p:ext uri="{BB962C8B-B14F-4D97-AF65-F5344CB8AC3E}">
        <p14:creationId xmlns:p14="http://schemas.microsoft.com/office/powerpoint/2010/main" val="2302731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9CBCD-A293-0699-C222-F233F2302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loops?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A01FD-5AD2-E2FB-0F49-51FA85186E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Executes</a:t>
            </a:r>
            <a:r>
              <a:rPr lang="en-US" dirty="0"/>
              <a:t> </a:t>
            </a:r>
            <a:r>
              <a:rPr lang="en-US" sz="2400" dirty="0"/>
              <a:t>blocks of code for a defined number of iterations.</a:t>
            </a:r>
            <a:endParaRPr lang="en-GB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CFCDE7-CC42-4E5F-8605-7B2970B2E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 dirty="0"/>
          </a:p>
        </p:txBody>
      </p:sp>
      <p:pic>
        <p:nvPicPr>
          <p:cNvPr id="6" name="Picture 5" descr="A green machine with buttons and text&#10;&#10;AI-generated content may be incorrect.">
            <a:extLst>
              <a:ext uri="{FF2B5EF4-FFF2-40B4-BE49-F238E27FC236}">
                <a16:creationId xmlns:a16="http://schemas.microsoft.com/office/drawing/2014/main" id="{E847927A-4F9B-7C55-E9AA-6565EA8F45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10" b="8361"/>
          <a:stretch>
            <a:fillRect/>
          </a:stretch>
        </p:blipFill>
        <p:spPr>
          <a:xfrm>
            <a:off x="3691212" y="2331217"/>
            <a:ext cx="4809576" cy="4190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34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9753EE-758F-C2EC-3438-B8191159AA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156A2-E5A8-F216-AF96-539F060CB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loops?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FFB16-D10D-2DAB-2A79-4F4A3C7C6B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Reduces duplicate code and logic.</a:t>
            </a:r>
          </a:p>
          <a:p>
            <a:r>
              <a:rPr lang="en-US" sz="2400" dirty="0"/>
              <a:t>Helps readability.</a:t>
            </a:r>
            <a:endParaRPr lang="en-GB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931EB0-5126-DCCF-27B5-90A2A2B4C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 dirty="0"/>
          </a:p>
        </p:txBody>
      </p:sp>
      <p:pic>
        <p:nvPicPr>
          <p:cNvPr id="6" name="Picture 5" descr="A green machine with buttons and text&#10;&#10;AI-generated content may be incorrect.">
            <a:extLst>
              <a:ext uri="{FF2B5EF4-FFF2-40B4-BE49-F238E27FC236}">
                <a16:creationId xmlns:a16="http://schemas.microsoft.com/office/drawing/2014/main" id="{949C131E-6FEF-0290-4856-572C40F70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10" b="8361"/>
          <a:stretch>
            <a:fillRect/>
          </a:stretch>
        </p:blipFill>
        <p:spPr>
          <a:xfrm>
            <a:off x="3691212" y="2331217"/>
            <a:ext cx="4809576" cy="4190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789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B8B29A-53C9-F6FD-1852-CE2FDD40B0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1BA6C-9B3A-AB7E-6205-176677878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implement loops in Python?</a:t>
            </a:r>
            <a:endParaRPr lang="en-GB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8E16F6E-B845-79E7-2B72-D0E0C23DC2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1585845"/>
              </p:ext>
            </p:extLst>
          </p:nvPr>
        </p:nvGraphicFramePr>
        <p:xfrm>
          <a:off x="647700" y="1864752"/>
          <a:ext cx="10515600" cy="3221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6C2276-8E2D-BED1-0C28-E935930CA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722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0B0680-98B6-E855-5193-E35DFA3C24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4A6D1-F75F-87D1-344C-9A110369A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loops in Python: Syntax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E5EBB-15E2-FCE8-4AD9-47E183985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94E811-035A-3551-DC88-E56AD35D2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	for &lt;VARIABLE&gt; in &lt;ITERABLE&gt;:</a:t>
            </a:r>
          </a:p>
          <a:p>
            <a:pPr marL="0" indent="0">
              <a:buNone/>
            </a:pPr>
            <a:r>
              <a:rPr lang="en-US" sz="2400" dirty="0"/>
              <a:t>		# Do something</a:t>
            </a:r>
          </a:p>
          <a:p>
            <a:pPr marL="0" indent="0">
              <a:buNone/>
            </a:pPr>
            <a:r>
              <a:rPr lang="en-US" sz="2400" dirty="0"/>
              <a:t>	</a:t>
            </a:r>
          </a:p>
          <a:p>
            <a:pPr marL="0" indent="0">
              <a:buNone/>
            </a:pPr>
            <a:r>
              <a:rPr lang="en-US" sz="2400" dirty="0"/>
              <a:t>	# End of loop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676371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2A77ED-70F7-5E0A-837E-EA83074B87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3F5B-ABE8-DB71-D061-CFB2FA0CF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loops in Python: Example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293BCA-EF2D-4A8F-1F75-66A3E581D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CF5399-74E1-987C-C0CF-8AA73F61C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	fruits = ["apple", "banana", "cherry"]</a:t>
            </a:r>
          </a:p>
          <a:p>
            <a:pPr marL="0" indent="0">
              <a:buNone/>
            </a:pPr>
            <a:r>
              <a:rPr lang="en-US" sz="2400" dirty="0"/>
              <a:t>	for fruit in fruits:</a:t>
            </a:r>
          </a:p>
          <a:p>
            <a:pPr marL="0" indent="0">
              <a:buNone/>
            </a:pPr>
            <a:r>
              <a:rPr lang="en-US" sz="2400" dirty="0"/>
              <a:t>		print(fruit)</a:t>
            </a:r>
          </a:p>
          <a:p>
            <a:pPr marL="0" indent="0">
              <a:buNone/>
            </a:pPr>
            <a:r>
              <a:rPr lang="en-US" sz="24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95083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D05087-32E1-6CEB-2C51-195F00E20C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667A6-AE0C-CE91-61C8-4F41E7CDC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loops in Python: range()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612D8-0B56-4291-CDCE-3738F7E33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FCB1B8-59CA-2D44-1C99-AADCE10AA5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strike="sngStrike" dirty="0"/>
              <a:t>fruits = ["apple", "banana", "cherry"]</a:t>
            </a:r>
          </a:p>
          <a:p>
            <a:pPr marL="0" indent="0">
              <a:buNone/>
            </a:pPr>
            <a:r>
              <a:rPr lang="en-US" sz="2400" dirty="0"/>
              <a:t>	for </a:t>
            </a:r>
            <a:r>
              <a:rPr lang="en-US" sz="2400" dirty="0" err="1"/>
              <a:t>i</a:t>
            </a:r>
            <a:r>
              <a:rPr lang="en-US" sz="2400" dirty="0"/>
              <a:t> in range(5):</a:t>
            </a:r>
          </a:p>
          <a:p>
            <a:pPr marL="0" indent="0">
              <a:buNone/>
            </a:pPr>
            <a:r>
              <a:rPr lang="en-US" sz="2400" dirty="0"/>
              <a:t>		print(</a:t>
            </a:r>
            <a:r>
              <a:rPr lang="en-US" sz="2400" dirty="0" err="1"/>
              <a:t>i</a:t>
            </a:r>
            <a:r>
              <a:rPr lang="en-US" sz="2400" dirty="0"/>
              <a:t>,“ x 7 = ”, </a:t>
            </a:r>
            <a:r>
              <a:rPr lang="en-US" sz="2400" dirty="0" err="1"/>
              <a:t>i</a:t>
            </a:r>
            <a:r>
              <a:rPr lang="en-US" sz="2400" dirty="0"/>
              <a:t>*7)</a:t>
            </a:r>
          </a:p>
          <a:p>
            <a:pPr marL="0" indent="0">
              <a:buNone/>
            </a:pPr>
            <a:r>
              <a:rPr lang="en-US" sz="24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288022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FDFF38-3810-EE8D-6C08-1A67B82472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6B3FF-CB2F-734C-A0E5-EF571E467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While loops in Python: Syntax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454CF7-2845-82E2-F787-FF904E07E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55859"/>
            <a:r>
              <a:rPr lang="en-IE"/>
              <a:t>06.11.19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D66CAE-C6F6-29D3-C5D6-079531EC6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	count = 0 # Value depends on logic</a:t>
            </a:r>
          </a:p>
          <a:p>
            <a:pPr marL="0" indent="0">
              <a:buNone/>
            </a:pPr>
            <a:r>
              <a:rPr lang="en-US" sz="2400" dirty="0"/>
              <a:t>	while &lt;END_CONDITION&gt;:</a:t>
            </a:r>
          </a:p>
          <a:p>
            <a:pPr marL="0" indent="0">
              <a:buNone/>
            </a:pPr>
            <a:r>
              <a:rPr lang="en-US" sz="2400" dirty="0"/>
              <a:t>		# Do something</a:t>
            </a:r>
          </a:p>
          <a:p>
            <a:pPr marL="0" indent="0">
              <a:buNone/>
            </a:pPr>
            <a:r>
              <a:rPr lang="en-US" sz="2400" dirty="0"/>
              <a:t>		count += 1 # Important! Will result in infinite loop otherwise.</a:t>
            </a:r>
          </a:p>
          <a:p>
            <a:pPr marL="0" indent="0">
              <a:buNone/>
            </a:pPr>
            <a:r>
              <a:rPr lang="en-US" sz="2400" dirty="0"/>
              <a:t>	# End of loop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71493909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961_RD_UL_PPT_V1" id="{B1DF1E9F-A915-334F-8576-F19A781521BD}" vid="{D2420B80-F699-684B-A18E-0344655F8F7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A998CACFD25984398A1E03E9A9F7818" ma:contentTypeVersion="14" ma:contentTypeDescription="Create a new document." ma:contentTypeScope="" ma:versionID="7ef680fad016dbfc3624906ee74e8ced">
  <xsd:schema xmlns:xsd="http://www.w3.org/2001/XMLSchema" xmlns:xs="http://www.w3.org/2001/XMLSchema" xmlns:p="http://schemas.microsoft.com/office/2006/metadata/properties" xmlns:ns3="772dc9df-d182-4463-b1d4-6e316e0f4263" xmlns:ns4="22fcc637-067c-4a26-983e-dfd5d50d3741" targetNamespace="http://schemas.microsoft.com/office/2006/metadata/properties" ma:root="true" ma:fieldsID="25c818b3f63ad385747d217b9261d7e0" ns3:_="" ns4:_="">
    <xsd:import namespace="772dc9df-d182-4463-b1d4-6e316e0f4263"/>
    <xsd:import namespace="22fcc637-067c-4a26-983e-dfd5d50d374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ServiceDateTaken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2dc9df-d182-4463-b1d4-6e316e0f426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fcc637-067c-4a26-983e-dfd5d50d3741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772dc9df-d182-4463-b1d4-6e316e0f4263" xsi:nil="true"/>
  </documentManagement>
</p:properties>
</file>

<file path=customXml/itemProps1.xml><?xml version="1.0" encoding="utf-8"?>
<ds:datastoreItem xmlns:ds="http://schemas.openxmlformats.org/officeDocument/2006/customXml" ds:itemID="{A6C3A909-D815-41B4-AE71-A3B1656A256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2dc9df-d182-4463-b1d4-6e316e0f4263"/>
    <ds:schemaRef ds:uri="22fcc637-067c-4a26-983e-dfd5d50d374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4593FD0-DB79-4614-8357-97A0D15C5A8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380FEBC-C3AB-4009-9C68-7318D2E093A0}">
  <ds:schemaRefs>
    <ds:schemaRef ds:uri="22fcc637-067c-4a26-983e-dfd5d50d3741"/>
    <ds:schemaRef ds:uri="http://www.w3.org/XML/1998/namespace"/>
    <ds:schemaRef ds:uri="http://schemas.microsoft.com/office/2006/documentManagement/types"/>
    <ds:schemaRef ds:uri="http://purl.org/dc/dcmitype/"/>
    <ds:schemaRef ds:uri="772dc9df-d182-4463-b1d4-6e316e0f4263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http://purl.org/dc/terms/"/>
    <ds:schemaRef ds:uri="http://purl.org/dc/elements/1.1/"/>
  </ds:schemaRefs>
</ds:datastoreItem>
</file>

<file path=docMetadata/LabelInfo.xml><?xml version="1.0" encoding="utf-8"?>
<clbl:labelList xmlns:clbl="http://schemas.microsoft.com/office/2020/mipLabelMetadata">
  <clbl:label id="{0084b924-3ab4-4116-9251-9939f695e54c}" enabled="0" method="" siteId="{0084b924-3ab4-4116-9251-9939f695e54c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1440</TotalTime>
  <Words>391</Words>
  <Application>Microsoft Office PowerPoint</Application>
  <PresentationFormat>Widescreen</PresentationFormat>
  <Paragraphs>86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Georgia</vt:lpstr>
      <vt:lpstr>Helvetica</vt:lpstr>
      <vt:lpstr>1_Office Theme</vt:lpstr>
      <vt:lpstr>Python - Loops</vt:lpstr>
      <vt:lpstr>Loops</vt:lpstr>
      <vt:lpstr>What are loops?</vt:lpstr>
      <vt:lpstr>Why use loops?</vt:lpstr>
      <vt:lpstr>How to implement loops in Python?</vt:lpstr>
      <vt:lpstr>For loops in Python: Syntax</vt:lpstr>
      <vt:lpstr>For loops in Python: Example</vt:lpstr>
      <vt:lpstr>For loops in Python: range()</vt:lpstr>
      <vt:lpstr>While loops in Python: Syntax</vt:lpstr>
      <vt:lpstr>While loops in Python: Example</vt:lpstr>
      <vt:lpstr>When to use while over for?</vt:lpstr>
      <vt:lpstr>Flow control in loops</vt:lpstr>
      <vt:lpstr>Nested loops: What?</vt:lpstr>
      <vt:lpstr>Nested loops in Python: Example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ULPG:Prince.Siddharth</dc:creator>
  <cp:lastModifiedBy>ULPG:Prince.Siddharth</cp:lastModifiedBy>
  <cp:revision>1</cp:revision>
  <dcterms:created xsi:type="dcterms:W3CDTF">2025-07-30T15:02:37Z</dcterms:created>
  <dcterms:modified xsi:type="dcterms:W3CDTF">2025-07-31T15:03:11Z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0x010100DA998CACFD25984398A1E03E9A9F7818</vt:lpwstr>
  </property>
</Properties>
</file>

<file path=docProps/thumbnail.jpeg>
</file>